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83" r:id="rId3"/>
    <p:sldId id="257" r:id="rId4"/>
    <p:sldId id="258" r:id="rId5"/>
    <p:sldId id="259" r:id="rId6"/>
    <p:sldId id="282" r:id="rId7"/>
    <p:sldId id="260" r:id="rId8"/>
    <p:sldId id="261" r:id="rId9"/>
    <p:sldId id="285" r:id="rId10"/>
    <p:sldId id="262" r:id="rId11"/>
    <p:sldId id="263" r:id="rId12"/>
    <p:sldId id="265" r:id="rId13"/>
    <p:sldId id="287" r:id="rId14"/>
    <p:sldId id="267" r:id="rId15"/>
    <p:sldId id="268" r:id="rId16"/>
    <p:sldId id="279" r:id="rId17"/>
    <p:sldId id="290" r:id="rId18"/>
    <p:sldId id="291" r:id="rId19"/>
    <p:sldId id="269" r:id="rId20"/>
    <p:sldId id="270" r:id="rId21"/>
    <p:sldId id="280" r:id="rId22"/>
    <p:sldId id="272" r:id="rId23"/>
    <p:sldId id="273" r:id="rId24"/>
    <p:sldId id="266" r:id="rId25"/>
    <p:sldId id="289" r:id="rId26"/>
    <p:sldId id="27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9" autoAdjust="0"/>
    <p:restoredTop sz="94660"/>
  </p:normalViewPr>
  <p:slideViewPr>
    <p:cSldViewPr snapToGrid="0">
      <p:cViewPr>
        <p:scale>
          <a:sx n="100" d="100"/>
          <a:sy n="100" d="100"/>
        </p:scale>
        <p:origin x="-72" y="-114"/>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4150D-9C4C-4601-B33D-3C54EB8B0B1C}" type="datetimeFigureOut">
              <a:rPr lang="en-US" smtClean="0"/>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3BD26-717A-4966-B39F-5891E0C764A8}" type="slidenum">
              <a:rPr lang="en-US" smtClean="0"/>
              <a:t>‹#›</a:t>
            </a:fld>
            <a:endParaRPr lang="en-US"/>
          </a:p>
        </p:txBody>
      </p:sp>
    </p:spTree>
    <p:extLst>
      <p:ext uri="{BB962C8B-B14F-4D97-AF65-F5344CB8AC3E}">
        <p14:creationId xmlns:p14="http://schemas.microsoft.com/office/powerpoint/2010/main" val="3336706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1FD28-D9DC-4668-A850-B0C3325F13F7}" type="slidenum">
              <a:rPr lang="en-US">
                <a:solidFill>
                  <a:prstClr val="black"/>
                </a:solidFill>
              </a:rPr>
              <a:pPr/>
              <a:t>5</a:t>
            </a:fld>
            <a:endParaRPr lang="en-US">
              <a:solidFill>
                <a:prstClr val="black"/>
              </a:solidFill>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B0A83-D4CD-410E-85A5-343B332CFA9B}" type="slidenum">
              <a:rPr lang="en-US">
                <a:solidFill>
                  <a:prstClr val="black"/>
                </a:solidFill>
              </a:rPr>
              <a:pPr eaLnBrk="1" hangingPunct="1"/>
              <a:t>12</a:t>
            </a:fld>
            <a:endParaRPr lang="en-US">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Garamond" pitchFamily="18" charset="0"/>
              </a:defRPr>
            </a:lvl1pPr>
            <a:lvl2pPr marL="742950" indent="-285750">
              <a:defRPr sz="3600">
                <a:solidFill>
                  <a:schemeClr val="tx1"/>
                </a:solidFill>
                <a:latin typeface="Garamond" pitchFamily="18" charset="0"/>
              </a:defRPr>
            </a:lvl2pPr>
            <a:lvl3pPr marL="1143000" indent="-228600">
              <a:defRPr sz="3600">
                <a:solidFill>
                  <a:schemeClr val="tx1"/>
                </a:solidFill>
                <a:latin typeface="Garamond" pitchFamily="18" charset="0"/>
              </a:defRPr>
            </a:lvl3pPr>
            <a:lvl4pPr marL="1600200" indent="-228600">
              <a:defRPr sz="3600">
                <a:solidFill>
                  <a:schemeClr val="tx1"/>
                </a:solidFill>
                <a:latin typeface="Garamond" pitchFamily="18" charset="0"/>
              </a:defRPr>
            </a:lvl4pPr>
            <a:lvl5pPr marL="2057400" indent="-228600">
              <a:defRPr sz="3600">
                <a:solidFill>
                  <a:schemeClr val="tx1"/>
                </a:solidFill>
                <a:latin typeface="Garamond" pitchFamily="18" charset="0"/>
              </a:defRPr>
            </a:lvl5pPr>
            <a:lvl6pPr marL="2514600" indent="-228600" eaLnBrk="0" fontAlgn="base" hangingPunct="0">
              <a:spcBef>
                <a:spcPct val="0"/>
              </a:spcBef>
              <a:spcAft>
                <a:spcPct val="0"/>
              </a:spcAft>
              <a:defRPr sz="3600">
                <a:solidFill>
                  <a:schemeClr val="tx1"/>
                </a:solidFill>
                <a:latin typeface="Garamond" pitchFamily="18" charset="0"/>
              </a:defRPr>
            </a:lvl6pPr>
            <a:lvl7pPr marL="2971800" indent="-228600" eaLnBrk="0" fontAlgn="base" hangingPunct="0">
              <a:spcBef>
                <a:spcPct val="0"/>
              </a:spcBef>
              <a:spcAft>
                <a:spcPct val="0"/>
              </a:spcAft>
              <a:defRPr sz="3600">
                <a:solidFill>
                  <a:schemeClr val="tx1"/>
                </a:solidFill>
                <a:latin typeface="Garamond" pitchFamily="18" charset="0"/>
              </a:defRPr>
            </a:lvl7pPr>
            <a:lvl8pPr marL="3429000" indent="-228600" eaLnBrk="0" fontAlgn="base" hangingPunct="0">
              <a:spcBef>
                <a:spcPct val="0"/>
              </a:spcBef>
              <a:spcAft>
                <a:spcPct val="0"/>
              </a:spcAft>
              <a:defRPr sz="3600">
                <a:solidFill>
                  <a:schemeClr val="tx1"/>
                </a:solidFill>
                <a:latin typeface="Garamond" pitchFamily="18" charset="0"/>
              </a:defRPr>
            </a:lvl8pPr>
            <a:lvl9pPr marL="3886200" indent="-228600" eaLnBrk="0" fontAlgn="base" hangingPunct="0">
              <a:spcBef>
                <a:spcPct val="0"/>
              </a:spcBef>
              <a:spcAft>
                <a:spcPct val="0"/>
              </a:spcAft>
              <a:defRPr sz="3600">
                <a:solidFill>
                  <a:schemeClr val="tx1"/>
                </a:solidFill>
                <a:latin typeface="Garamond" pitchFamily="18" charset="0"/>
              </a:defRPr>
            </a:lvl9pPr>
          </a:lstStyle>
          <a:p>
            <a:fld id="{E30CBF6A-035A-418E-ADC6-235846E06294}" type="slidenum">
              <a:rPr lang="en-US" sz="1200">
                <a:latin typeface="Arial" charset="0"/>
              </a:rPr>
              <a:pPr/>
              <a:t>26</a:t>
            </a:fld>
            <a:endParaRPr lang="en-US" sz="120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984AD-4602-4643-B50E-ED764E091A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217297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984AD-4602-4643-B50E-ED764E091A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338896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984AD-4602-4643-B50E-ED764E091A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277644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C98B97-D5AC-4E1F-8553-CDF17BA058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479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BFFCF7-D874-4AAA-8193-07B6AB9197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847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947CC5-CDA0-4C36-B5D5-9D46D2ED95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043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822AE7-A4E2-423D-8A8E-61E8DA861B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5924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11205FD-2083-42E7-BB78-3558A022B9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3487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F2ADDEE-B357-4EDC-A50B-DE5B428570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255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9B879D0-F83F-400A-B5FA-1521A5F443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174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A6D39E-37A5-4B9C-BE46-380D371E1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051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984AD-4602-4643-B50E-ED764E091A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354944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0467D8-F405-40FB-9E10-96116404AA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6935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EA2214-B2C7-4E57-B5CF-AC4F33C2CC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6699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40070-BF02-4A2E-8924-2E38565D5F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8271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1F67C39F-43E2-460F-9A1D-0F5799B542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0708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7D796DC-E873-42DA-AD7A-8771760EDA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413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984AD-4602-4643-B50E-ED764E091A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418898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984AD-4602-4643-B50E-ED764E091A9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2022388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984AD-4602-4643-B50E-ED764E091A91}"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131468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984AD-4602-4643-B50E-ED764E091A91}"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74964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984AD-4602-4643-B50E-ED764E091A91}"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249194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984AD-4602-4643-B50E-ED764E091A9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10002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984AD-4602-4643-B50E-ED764E091A9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ECE5-7E45-4A5F-B62A-34351203D8D0}" type="slidenum">
              <a:rPr lang="en-US" smtClean="0"/>
              <a:t>‹#›</a:t>
            </a:fld>
            <a:endParaRPr lang="en-US"/>
          </a:p>
        </p:txBody>
      </p:sp>
    </p:spTree>
    <p:extLst>
      <p:ext uri="{BB962C8B-B14F-4D97-AF65-F5344CB8AC3E}">
        <p14:creationId xmlns:p14="http://schemas.microsoft.com/office/powerpoint/2010/main" val="121396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984AD-4602-4643-B50E-ED764E091A91}" type="datetimeFigureOut">
              <a:rPr lang="en-US" smtClean="0"/>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2ECE5-7E45-4A5F-B62A-34351203D8D0}" type="slidenum">
              <a:rPr lang="en-US" smtClean="0"/>
              <a:t>‹#›</a:t>
            </a:fld>
            <a:endParaRPr lang="en-US"/>
          </a:p>
        </p:txBody>
      </p:sp>
    </p:spTree>
    <p:extLst>
      <p:ext uri="{BB962C8B-B14F-4D97-AF65-F5344CB8AC3E}">
        <p14:creationId xmlns:p14="http://schemas.microsoft.com/office/powerpoint/2010/main" val="350465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9E859EE-BDFA-4CDF-840C-4F91F7E4891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12413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3.xml"/><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gif"/><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22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icture3"/>
          <p:cNvPicPr>
            <a:picLocks noChangeAspect="1" noChangeArrowheads="1"/>
          </p:cNvPicPr>
          <p:nvPr/>
        </p:nvPicPr>
        <p:blipFill>
          <a:blip r:embed="rId2">
            <a:lum bright="8000" contrast="20000"/>
            <a:extLst>
              <a:ext uri="{28A0092B-C50C-407E-A947-70E740481C1C}">
                <a14:useLocalDpi xmlns:a14="http://schemas.microsoft.com/office/drawing/2010/main" val="0"/>
              </a:ext>
            </a:extLst>
          </a:blip>
          <a:srcRect/>
          <a:stretch>
            <a:fillRect/>
          </a:stretch>
        </p:blipFill>
        <p:spPr bwMode="auto">
          <a:xfrm>
            <a:off x="4750752" y="707380"/>
            <a:ext cx="4237038" cy="51054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9" name="Group 10"/>
          <p:cNvGrpSpPr>
            <a:grpSpLocks/>
          </p:cNvGrpSpPr>
          <p:nvPr/>
        </p:nvGrpSpPr>
        <p:grpSpPr bwMode="auto">
          <a:xfrm>
            <a:off x="6046152" y="1012180"/>
            <a:ext cx="2794000" cy="2438400"/>
            <a:chOff x="3496" y="912"/>
            <a:chExt cx="1946" cy="1536"/>
          </a:xfrm>
        </p:grpSpPr>
        <p:sp>
          <p:nvSpPr>
            <p:cNvPr id="10" name="Freeform 11"/>
            <p:cNvSpPr>
              <a:spLocks/>
            </p:cNvSpPr>
            <p:nvPr/>
          </p:nvSpPr>
          <p:spPr bwMode="auto">
            <a:xfrm>
              <a:off x="3496" y="912"/>
              <a:ext cx="1366" cy="1042"/>
            </a:xfrm>
            <a:custGeom>
              <a:avLst/>
              <a:gdLst>
                <a:gd name="T0" fmla="*/ 1252 w 1366"/>
                <a:gd name="T1" fmla="*/ 988 h 1042"/>
                <a:gd name="T2" fmla="*/ 1214 w 1366"/>
                <a:gd name="T3" fmla="*/ 1042 h 1042"/>
                <a:gd name="T4" fmla="*/ 998 w 1366"/>
                <a:gd name="T5" fmla="*/ 996 h 1042"/>
                <a:gd name="T6" fmla="*/ 946 w 1366"/>
                <a:gd name="T7" fmla="*/ 970 h 1042"/>
                <a:gd name="T8" fmla="*/ 838 w 1366"/>
                <a:gd name="T9" fmla="*/ 944 h 1042"/>
                <a:gd name="T10" fmla="*/ 734 w 1366"/>
                <a:gd name="T11" fmla="*/ 904 h 1042"/>
                <a:gd name="T12" fmla="*/ 684 w 1366"/>
                <a:gd name="T13" fmla="*/ 870 h 1042"/>
                <a:gd name="T14" fmla="*/ 706 w 1366"/>
                <a:gd name="T15" fmla="*/ 878 h 1042"/>
                <a:gd name="T16" fmla="*/ 614 w 1366"/>
                <a:gd name="T17" fmla="*/ 834 h 1042"/>
                <a:gd name="T18" fmla="*/ 556 w 1366"/>
                <a:gd name="T19" fmla="*/ 782 h 1042"/>
                <a:gd name="T20" fmla="*/ 520 w 1366"/>
                <a:gd name="T21" fmla="*/ 756 h 1042"/>
                <a:gd name="T22" fmla="*/ 446 w 1366"/>
                <a:gd name="T23" fmla="*/ 720 h 1042"/>
                <a:gd name="T24" fmla="*/ 372 w 1366"/>
                <a:gd name="T25" fmla="*/ 650 h 1042"/>
                <a:gd name="T26" fmla="*/ 290 w 1366"/>
                <a:gd name="T27" fmla="*/ 594 h 1042"/>
                <a:gd name="T28" fmla="*/ 292 w 1366"/>
                <a:gd name="T29" fmla="*/ 594 h 1042"/>
                <a:gd name="T30" fmla="*/ 188 w 1366"/>
                <a:gd name="T31" fmla="*/ 458 h 1042"/>
                <a:gd name="T32" fmla="*/ 132 w 1366"/>
                <a:gd name="T33" fmla="*/ 410 h 1042"/>
                <a:gd name="T34" fmla="*/ 104 w 1366"/>
                <a:gd name="T35" fmla="*/ 396 h 1042"/>
                <a:gd name="T36" fmla="*/ 66 w 1366"/>
                <a:gd name="T37" fmla="*/ 368 h 1042"/>
                <a:gd name="T38" fmla="*/ 66 w 1366"/>
                <a:gd name="T39" fmla="*/ 366 h 1042"/>
                <a:gd name="T40" fmla="*/ 64 w 1366"/>
                <a:gd name="T41" fmla="*/ 342 h 1042"/>
                <a:gd name="T42" fmla="*/ 50 w 1366"/>
                <a:gd name="T43" fmla="*/ 310 h 1042"/>
                <a:gd name="T44" fmla="*/ 28 w 1366"/>
                <a:gd name="T45" fmla="*/ 284 h 1042"/>
                <a:gd name="T46" fmla="*/ 14 w 1366"/>
                <a:gd name="T47" fmla="*/ 256 h 1042"/>
                <a:gd name="T48" fmla="*/ 24 w 1366"/>
                <a:gd name="T49" fmla="*/ 198 h 1042"/>
                <a:gd name="T50" fmla="*/ 20 w 1366"/>
                <a:gd name="T51" fmla="*/ 46 h 1042"/>
                <a:gd name="T52" fmla="*/ 34 w 1366"/>
                <a:gd name="T53" fmla="*/ 36 h 1042"/>
                <a:gd name="T54" fmla="*/ 124 w 1366"/>
                <a:gd name="T55" fmla="*/ 12 h 1042"/>
                <a:gd name="T56" fmla="*/ 202 w 1366"/>
                <a:gd name="T57" fmla="*/ 10 h 1042"/>
                <a:gd name="T58" fmla="*/ 240 w 1366"/>
                <a:gd name="T59" fmla="*/ 46 h 1042"/>
                <a:gd name="T60" fmla="*/ 268 w 1366"/>
                <a:gd name="T61" fmla="*/ 66 h 1042"/>
                <a:gd name="T62" fmla="*/ 364 w 1366"/>
                <a:gd name="T63" fmla="*/ 164 h 1042"/>
                <a:gd name="T64" fmla="*/ 410 w 1366"/>
                <a:gd name="T65" fmla="*/ 198 h 1042"/>
                <a:gd name="T66" fmla="*/ 440 w 1366"/>
                <a:gd name="T67" fmla="*/ 224 h 1042"/>
                <a:gd name="T68" fmla="*/ 488 w 1366"/>
                <a:gd name="T69" fmla="*/ 304 h 1042"/>
                <a:gd name="T70" fmla="*/ 504 w 1366"/>
                <a:gd name="T71" fmla="*/ 376 h 1042"/>
                <a:gd name="T72" fmla="*/ 508 w 1366"/>
                <a:gd name="T73" fmla="*/ 416 h 1042"/>
                <a:gd name="T74" fmla="*/ 496 w 1366"/>
                <a:gd name="T75" fmla="*/ 384 h 1042"/>
                <a:gd name="T76" fmla="*/ 504 w 1366"/>
                <a:gd name="T77" fmla="*/ 404 h 1042"/>
                <a:gd name="T78" fmla="*/ 488 w 1366"/>
                <a:gd name="T79" fmla="*/ 470 h 1042"/>
                <a:gd name="T80" fmla="*/ 476 w 1366"/>
                <a:gd name="T81" fmla="*/ 504 h 1042"/>
                <a:gd name="T82" fmla="*/ 510 w 1366"/>
                <a:gd name="T83" fmla="*/ 578 h 1042"/>
                <a:gd name="T84" fmla="*/ 542 w 1366"/>
                <a:gd name="T85" fmla="*/ 600 h 1042"/>
                <a:gd name="T86" fmla="*/ 592 w 1366"/>
                <a:gd name="T87" fmla="*/ 628 h 1042"/>
                <a:gd name="T88" fmla="*/ 630 w 1366"/>
                <a:gd name="T89" fmla="*/ 656 h 1042"/>
                <a:gd name="T90" fmla="*/ 694 w 1366"/>
                <a:gd name="T91" fmla="*/ 654 h 1042"/>
                <a:gd name="T92" fmla="*/ 730 w 1366"/>
                <a:gd name="T93" fmla="*/ 668 h 1042"/>
                <a:gd name="T94" fmla="*/ 766 w 1366"/>
                <a:gd name="T95" fmla="*/ 706 h 1042"/>
                <a:gd name="T96" fmla="*/ 762 w 1366"/>
                <a:gd name="T97" fmla="*/ 688 h 1042"/>
                <a:gd name="T98" fmla="*/ 822 w 1366"/>
                <a:gd name="T99" fmla="*/ 730 h 1042"/>
                <a:gd name="T100" fmla="*/ 792 w 1366"/>
                <a:gd name="T101" fmla="*/ 706 h 1042"/>
                <a:gd name="T102" fmla="*/ 820 w 1366"/>
                <a:gd name="T103" fmla="*/ 716 h 1042"/>
                <a:gd name="T104" fmla="*/ 894 w 1366"/>
                <a:gd name="T105" fmla="*/ 754 h 1042"/>
                <a:gd name="T106" fmla="*/ 930 w 1366"/>
                <a:gd name="T107" fmla="*/ 798 h 1042"/>
                <a:gd name="T108" fmla="*/ 1014 w 1366"/>
                <a:gd name="T109" fmla="*/ 832 h 1042"/>
                <a:gd name="T110" fmla="*/ 1192 w 1366"/>
                <a:gd name="T111" fmla="*/ 864 h 1042"/>
                <a:gd name="T112" fmla="*/ 1270 w 1366"/>
                <a:gd name="T113" fmla="*/ 860 h 1042"/>
                <a:gd name="T114" fmla="*/ 1366 w 1366"/>
                <a:gd name="T115" fmla="*/ 838 h 10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6"/>
                <a:gd name="T175" fmla="*/ 0 h 1042"/>
                <a:gd name="T176" fmla="*/ 1366 w 1366"/>
                <a:gd name="T177" fmla="*/ 1042 h 10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6" h="1042">
                  <a:moveTo>
                    <a:pt x="1270" y="976"/>
                  </a:moveTo>
                  <a:cubicBezTo>
                    <a:pt x="1262" y="979"/>
                    <a:pt x="1258" y="982"/>
                    <a:pt x="1252" y="988"/>
                  </a:cubicBezTo>
                  <a:cubicBezTo>
                    <a:pt x="1248" y="999"/>
                    <a:pt x="1250" y="1009"/>
                    <a:pt x="1240" y="1016"/>
                  </a:cubicBezTo>
                  <a:cubicBezTo>
                    <a:pt x="1236" y="1027"/>
                    <a:pt x="1225" y="1038"/>
                    <a:pt x="1214" y="1042"/>
                  </a:cubicBezTo>
                  <a:cubicBezTo>
                    <a:pt x="1149" y="1040"/>
                    <a:pt x="1164" y="1033"/>
                    <a:pt x="1112" y="1030"/>
                  </a:cubicBezTo>
                  <a:cubicBezTo>
                    <a:pt x="1073" y="991"/>
                    <a:pt x="1068" y="998"/>
                    <a:pt x="998" y="996"/>
                  </a:cubicBezTo>
                  <a:cubicBezTo>
                    <a:pt x="987" y="992"/>
                    <a:pt x="993" y="995"/>
                    <a:pt x="980" y="982"/>
                  </a:cubicBezTo>
                  <a:cubicBezTo>
                    <a:pt x="972" y="974"/>
                    <a:pt x="956" y="973"/>
                    <a:pt x="946" y="970"/>
                  </a:cubicBezTo>
                  <a:cubicBezTo>
                    <a:pt x="936" y="960"/>
                    <a:pt x="927" y="946"/>
                    <a:pt x="914" y="942"/>
                  </a:cubicBezTo>
                  <a:cubicBezTo>
                    <a:pt x="884" y="943"/>
                    <a:pt x="866" y="947"/>
                    <a:pt x="838" y="944"/>
                  </a:cubicBezTo>
                  <a:cubicBezTo>
                    <a:pt x="811" y="931"/>
                    <a:pt x="815" y="926"/>
                    <a:pt x="780" y="924"/>
                  </a:cubicBezTo>
                  <a:cubicBezTo>
                    <a:pt x="764" y="921"/>
                    <a:pt x="748" y="912"/>
                    <a:pt x="734" y="904"/>
                  </a:cubicBezTo>
                  <a:cubicBezTo>
                    <a:pt x="728" y="900"/>
                    <a:pt x="716" y="892"/>
                    <a:pt x="716" y="892"/>
                  </a:cubicBezTo>
                  <a:cubicBezTo>
                    <a:pt x="709" y="881"/>
                    <a:pt x="697" y="874"/>
                    <a:pt x="684" y="870"/>
                  </a:cubicBezTo>
                  <a:cubicBezTo>
                    <a:pt x="681" y="869"/>
                    <a:pt x="689" y="873"/>
                    <a:pt x="692" y="874"/>
                  </a:cubicBezTo>
                  <a:cubicBezTo>
                    <a:pt x="696" y="876"/>
                    <a:pt x="702" y="877"/>
                    <a:pt x="706" y="878"/>
                  </a:cubicBezTo>
                  <a:cubicBezTo>
                    <a:pt x="698" y="890"/>
                    <a:pt x="673" y="873"/>
                    <a:pt x="660" y="870"/>
                  </a:cubicBezTo>
                  <a:cubicBezTo>
                    <a:pt x="651" y="857"/>
                    <a:pt x="629" y="839"/>
                    <a:pt x="614" y="834"/>
                  </a:cubicBezTo>
                  <a:cubicBezTo>
                    <a:pt x="600" y="820"/>
                    <a:pt x="588" y="806"/>
                    <a:pt x="574" y="792"/>
                  </a:cubicBezTo>
                  <a:cubicBezTo>
                    <a:pt x="569" y="787"/>
                    <a:pt x="562" y="786"/>
                    <a:pt x="556" y="782"/>
                  </a:cubicBezTo>
                  <a:cubicBezTo>
                    <a:pt x="554" y="781"/>
                    <a:pt x="550" y="778"/>
                    <a:pt x="550" y="778"/>
                  </a:cubicBezTo>
                  <a:cubicBezTo>
                    <a:pt x="543" y="767"/>
                    <a:pt x="532" y="760"/>
                    <a:pt x="520" y="756"/>
                  </a:cubicBezTo>
                  <a:cubicBezTo>
                    <a:pt x="503" y="739"/>
                    <a:pt x="491" y="738"/>
                    <a:pt x="468" y="736"/>
                  </a:cubicBezTo>
                  <a:cubicBezTo>
                    <a:pt x="460" y="731"/>
                    <a:pt x="454" y="725"/>
                    <a:pt x="446" y="720"/>
                  </a:cubicBezTo>
                  <a:cubicBezTo>
                    <a:pt x="435" y="703"/>
                    <a:pt x="405" y="673"/>
                    <a:pt x="388" y="662"/>
                  </a:cubicBezTo>
                  <a:cubicBezTo>
                    <a:pt x="383" y="655"/>
                    <a:pt x="380" y="653"/>
                    <a:pt x="372" y="650"/>
                  </a:cubicBezTo>
                  <a:cubicBezTo>
                    <a:pt x="367" y="642"/>
                    <a:pt x="340" y="629"/>
                    <a:pt x="330" y="626"/>
                  </a:cubicBezTo>
                  <a:cubicBezTo>
                    <a:pt x="322" y="615"/>
                    <a:pt x="302" y="602"/>
                    <a:pt x="290" y="594"/>
                  </a:cubicBezTo>
                  <a:cubicBezTo>
                    <a:pt x="293" y="589"/>
                    <a:pt x="302" y="575"/>
                    <a:pt x="300" y="582"/>
                  </a:cubicBezTo>
                  <a:cubicBezTo>
                    <a:pt x="298" y="587"/>
                    <a:pt x="292" y="594"/>
                    <a:pt x="292" y="594"/>
                  </a:cubicBezTo>
                  <a:cubicBezTo>
                    <a:pt x="266" y="568"/>
                    <a:pt x="252" y="536"/>
                    <a:pt x="226" y="510"/>
                  </a:cubicBezTo>
                  <a:cubicBezTo>
                    <a:pt x="222" y="497"/>
                    <a:pt x="200" y="466"/>
                    <a:pt x="188" y="458"/>
                  </a:cubicBezTo>
                  <a:cubicBezTo>
                    <a:pt x="177" y="441"/>
                    <a:pt x="161" y="431"/>
                    <a:pt x="144" y="420"/>
                  </a:cubicBezTo>
                  <a:cubicBezTo>
                    <a:pt x="140" y="417"/>
                    <a:pt x="137" y="413"/>
                    <a:pt x="132" y="410"/>
                  </a:cubicBezTo>
                  <a:cubicBezTo>
                    <a:pt x="128" y="408"/>
                    <a:pt x="120" y="406"/>
                    <a:pt x="120" y="406"/>
                  </a:cubicBezTo>
                  <a:cubicBezTo>
                    <a:pt x="117" y="401"/>
                    <a:pt x="104" y="396"/>
                    <a:pt x="104" y="396"/>
                  </a:cubicBezTo>
                  <a:cubicBezTo>
                    <a:pt x="91" y="383"/>
                    <a:pt x="84" y="387"/>
                    <a:pt x="62" y="386"/>
                  </a:cubicBezTo>
                  <a:cubicBezTo>
                    <a:pt x="59" y="378"/>
                    <a:pt x="63" y="376"/>
                    <a:pt x="66" y="368"/>
                  </a:cubicBezTo>
                  <a:cubicBezTo>
                    <a:pt x="67" y="372"/>
                    <a:pt x="69" y="383"/>
                    <a:pt x="72" y="380"/>
                  </a:cubicBezTo>
                  <a:cubicBezTo>
                    <a:pt x="75" y="377"/>
                    <a:pt x="67" y="368"/>
                    <a:pt x="66" y="366"/>
                  </a:cubicBezTo>
                  <a:cubicBezTo>
                    <a:pt x="64" y="362"/>
                    <a:pt x="62" y="354"/>
                    <a:pt x="62" y="354"/>
                  </a:cubicBezTo>
                  <a:cubicBezTo>
                    <a:pt x="63" y="350"/>
                    <a:pt x="62" y="346"/>
                    <a:pt x="64" y="342"/>
                  </a:cubicBezTo>
                  <a:cubicBezTo>
                    <a:pt x="71" y="331"/>
                    <a:pt x="84" y="327"/>
                    <a:pt x="70" y="332"/>
                  </a:cubicBezTo>
                  <a:cubicBezTo>
                    <a:pt x="61" y="326"/>
                    <a:pt x="58" y="317"/>
                    <a:pt x="50" y="310"/>
                  </a:cubicBezTo>
                  <a:cubicBezTo>
                    <a:pt x="46" y="307"/>
                    <a:pt x="38" y="302"/>
                    <a:pt x="38" y="302"/>
                  </a:cubicBezTo>
                  <a:cubicBezTo>
                    <a:pt x="36" y="295"/>
                    <a:pt x="28" y="284"/>
                    <a:pt x="28" y="284"/>
                  </a:cubicBezTo>
                  <a:cubicBezTo>
                    <a:pt x="25" y="269"/>
                    <a:pt x="28" y="277"/>
                    <a:pt x="18" y="262"/>
                  </a:cubicBezTo>
                  <a:cubicBezTo>
                    <a:pt x="17" y="260"/>
                    <a:pt x="14" y="256"/>
                    <a:pt x="14" y="256"/>
                  </a:cubicBezTo>
                  <a:cubicBezTo>
                    <a:pt x="12" y="249"/>
                    <a:pt x="0" y="240"/>
                    <a:pt x="0" y="240"/>
                  </a:cubicBezTo>
                  <a:cubicBezTo>
                    <a:pt x="5" y="224"/>
                    <a:pt x="16" y="214"/>
                    <a:pt x="24" y="198"/>
                  </a:cubicBezTo>
                  <a:cubicBezTo>
                    <a:pt x="26" y="194"/>
                    <a:pt x="28" y="186"/>
                    <a:pt x="28" y="186"/>
                  </a:cubicBezTo>
                  <a:cubicBezTo>
                    <a:pt x="28" y="164"/>
                    <a:pt x="43" y="80"/>
                    <a:pt x="20" y="46"/>
                  </a:cubicBezTo>
                  <a:cubicBezTo>
                    <a:pt x="21" y="42"/>
                    <a:pt x="22" y="33"/>
                    <a:pt x="28" y="32"/>
                  </a:cubicBezTo>
                  <a:cubicBezTo>
                    <a:pt x="30" y="32"/>
                    <a:pt x="32" y="35"/>
                    <a:pt x="34" y="36"/>
                  </a:cubicBezTo>
                  <a:cubicBezTo>
                    <a:pt x="38" y="38"/>
                    <a:pt x="46" y="40"/>
                    <a:pt x="46" y="40"/>
                  </a:cubicBezTo>
                  <a:cubicBezTo>
                    <a:pt x="73" y="38"/>
                    <a:pt x="101" y="27"/>
                    <a:pt x="124" y="12"/>
                  </a:cubicBezTo>
                  <a:cubicBezTo>
                    <a:pt x="136" y="4"/>
                    <a:pt x="157" y="4"/>
                    <a:pt x="170" y="0"/>
                  </a:cubicBezTo>
                  <a:cubicBezTo>
                    <a:pt x="185" y="2"/>
                    <a:pt x="190" y="2"/>
                    <a:pt x="202" y="10"/>
                  </a:cubicBezTo>
                  <a:cubicBezTo>
                    <a:pt x="208" y="19"/>
                    <a:pt x="212" y="34"/>
                    <a:pt x="222" y="40"/>
                  </a:cubicBezTo>
                  <a:cubicBezTo>
                    <a:pt x="227" y="43"/>
                    <a:pt x="234" y="44"/>
                    <a:pt x="240" y="46"/>
                  </a:cubicBezTo>
                  <a:cubicBezTo>
                    <a:pt x="244" y="47"/>
                    <a:pt x="252" y="50"/>
                    <a:pt x="252" y="50"/>
                  </a:cubicBezTo>
                  <a:cubicBezTo>
                    <a:pt x="258" y="56"/>
                    <a:pt x="261" y="61"/>
                    <a:pt x="268" y="66"/>
                  </a:cubicBezTo>
                  <a:cubicBezTo>
                    <a:pt x="280" y="103"/>
                    <a:pt x="287" y="142"/>
                    <a:pt x="332" y="148"/>
                  </a:cubicBezTo>
                  <a:cubicBezTo>
                    <a:pt x="347" y="153"/>
                    <a:pt x="347" y="161"/>
                    <a:pt x="364" y="164"/>
                  </a:cubicBezTo>
                  <a:cubicBezTo>
                    <a:pt x="375" y="172"/>
                    <a:pt x="379" y="193"/>
                    <a:pt x="392" y="196"/>
                  </a:cubicBezTo>
                  <a:cubicBezTo>
                    <a:pt x="398" y="197"/>
                    <a:pt x="404" y="197"/>
                    <a:pt x="410" y="198"/>
                  </a:cubicBezTo>
                  <a:cubicBezTo>
                    <a:pt x="418" y="201"/>
                    <a:pt x="425" y="201"/>
                    <a:pt x="432" y="206"/>
                  </a:cubicBezTo>
                  <a:cubicBezTo>
                    <a:pt x="434" y="213"/>
                    <a:pt x="438" y="217"/>
                    <a:pt x="440" y="224"/>
                  </a:cubicBezTo>
                  <a:cubicBezTo>
                    <a:pt x="442" y="255"/>
                    <a:pt x="440" y="276"/>
                    <a:pt x="472" y="282"/>
                  </a:cubicBezTo>
                  <a:cubicBezTo>
                    <a:pt x="475" y="290"/>
                    <a:pt x="483" y="296"/>
                    <a:pt x="488" y="304"/>
                  </a:cubicBezTo>
                  <a:cubicBezTo>
                    <a:pt x="492" y="309"/>
                    <a:pt x="496" y="322"/>
                    <a:pt x="496" y="322"/>
                  </a:cubicBezTo>
                  <a:cubicBezTo>
                    <a:pt x="498" y="340"/>
                    <a:pt x="500" y="358"/>
                    <a:pt x="504" y="376"/>
                  </a:cubicBezTo>
                  <a:cubicBezTo>
                    <a:pt x="495" y="390"/>
                    <a:pt x="499" y="403"/>
                    <a:pt x="502" y="418"/>
                  </a:cubicBezTo>
                  <a:cubicBezTo>
                    <a:pt x="504" y="417"/>
                    <a:pt x="508" y="418"/>
                    <a:pt x="508" y="416"/>
                  </a:cubicBezTo>
                  <a:cubicBezTo>
                    <a:pt x="508" y="413"/>
                    <a:pt x="503" y="413"/>
                    <a:pt x="502" y="410"/>
                  </a:cubicBezTo>
                  <a:cubicBezTo>
                    <a:pt x="499" y="402"/>
                    <a:pt x="499" y="392"/>
                    <a:pt x="496" y="384"/>
                  </a:cubicBezTo>
                  <a:cubicBezTo>
                    <a:pt x="495" y="382"/>
                    <a:pt x="497" y="388"/>
                    <a:pt x="498" y="390"/>
                  </a:cubicBezTo>
                  <a:cubicBezTo>
                    <a:pt x="501" y="400"/>
                    <a:pt x="498" y="396"/>
                    <a:pt x="504" y="404"/>
                  </a:cubicBezTo>
                  <a:cubicBezTo>
                    <a:pt x="507" y="418"/>
                    <a:pt x="514" y="427"/>
                    <a:pt x="518" y="440"/>
                  </a:cubicBezTo>
                  <a:cubicBezTo>
                    <a:pt x="514" y="468"/>
                    <a:pt x="506" y="458"/>
                    <a:pt x="488" y="470"/>
                  </a:cubicBezTo>
                  <a:cubicBezTo>
                    <a:pt x="481" y="480"/>
                    <a:pt x="486" y="471"/>
                    <a:pt x="482" y="486"/>
                  </a:cubicBezTo>
                  <a:cubicBezTo>
                    <a:pt x="480" y="492"/>
                    <a:pt x="476" y="504"/>
                    <a:pt x="476" y="504"/>
                  </a:cubicBezTo>
                  <a:cubicBezTo>
                    <a:pt x="478" y="539"/>
                    <a:pt x="466" y="546"/>
                    <a:pt x="490" y="554"/>
                  </a:cubicBezTo>
                  <a:cubicBezTo>
                    <a:pt x="498" y="566"/>
                    <a:pt x="495" y="573"/>
                    <a:pt x="510" y="578"/>
                  </a:cubicBezTo>
                  <a:cubicBezTo>
                    <a:pt x="517" y="588"/>
                    <a:pt x="520" y="588"/>
                    <a:pt x="532" y="590"/>
                  </a:cubicBezTo>
                  <a:cubicBezTo>
                    <a:pt x="536" y="595"/>
                    <a:pt x="536" y="597"/>
                    <a:pt x="542" y="600"/>
                  </a:cubicBezTo>
                  <a:cubicBezTo>
                    <a:pt x="546" y="602"/>
                    <a:pt x="554" y="604"/>
                    <a:pt x="554" y="604"/>
                  </a:cubicBezTo>
                  <a:cubicBezTo>
                    <a:pt x="566" y="613"/>
                    <a:pt x="578" y="623"/>
                    <a:pt x="592" y="628"/>
                  </a:cubicBezTo>
                  <a:cubicBezTo>
                    <a:pt x="596" y="634"/>
                    <a:pt x="608" y="642"/>
                    <a:pt x="608" y="642"/>
                  </a:cubicBezTo>
                  <a:cubicBezTo>
                    <a:pt x="619" y="658"/>
                    <a:pt x="611" y="653"/>
                    <a:pt x="630" y="656"/>
                  </a:cubicBezTo>
                  <a:cubicBezTo>
                    <a:pt x="637" y="658"/>
                    <a:pt x="648" y="666"/>
                    <a:pt x="648" y="666"/>
                  </a:cubicBezTo>
                  <a:cubicBezTo>
                    <a:pt x="664" y="664"/>
                    <a:pt x="679" y="659"/>
                    <a:pt x="694" y="654"/>
                  </a:cubicBezTo>
                  <a:cubicBezTo>
                    <a:pt x="716" y="658"/>
                    <a:pt x="695" y="652"/>
                    <a:pt x="708" y="662"/>
                  </a:cubicBezTo>
                  <a:cubicBezTo>
                    <a:pt x="713" y="666"/>
                    <a:pt x="724" y="666"/>
                    <a:pt x="730" y="668"/>
                  </a:cubicBezTo>
                  <a:cubicBezTo>
                    <a:pt x="744" y="682"/>
                    <a:pt x="756" y="686"/>
                    <a:pt x="776" y="688"/>
                  </a:cubicBezTo>
                  <a:cubicBezTo>
                    <a:pt x="789" y="692"/>
                    <a:pt x="773" y="702"/>
                    <a:pt x="766" y="706"/>
                  </a:cubicBezTo>
                  <a:cubicBezTo>
                    <a:pt x="763" y="703"/>
                    <a:pt x="743" y="687"/>
                    <a:pt x="748" y="684"/>
                  </a:cubicBezTo>
                  <a:cubicBezTo>
                    <a:pt x="749" y="683"/>
                    <a:pt x="760" y="687"/>
                    <a:pt x="762" y="688"/>
                  </a:cubicBezTo>
                  <a:cubicBezTo>
                    <a:pt x="772" y="702"/>
                    <a:pt x="777" y="705"/>
                    <a:pt x="794" y="708"/>
                  </a:cubicBezTo>
                  <a:cubicBezTo>
                    <a:pt x="805" y="715"/>
                    <a:pt x="809" y="726"/>
                    <a:pt x="822" y="730"/>
                  </a:cubicBezTo>
                  <a:cubicBezTo>
                    <a:pt x="819" y="717"/>
                    <a:pt x="815" y="718"/>
                    <a:pt x="802" y="716"/>
                  </a:cubicBezTo>
                  <a:cubicBezTo>
                    <a:pt x="801" y="715"/>
                    <a:pt x="790" y="709"/>
                    <a:pt x="792" y="706"/>
                  </a:cubicBezTo>
                  <a:cubicBezTo>
                    <a:pt x="793" y="704"/>
                    <a:pt x="796" y="707"/>
                    <a:pt x="798" y="708"/>
                  </a:cubicBezTo>
                  <a:cubicBezTo>
                    <a:pt x="807" y="710"/>
                    <a:pt x="812" y="712"/>
                    <a:pt x="820" y="716"/>
                  </a:cubicBezTo>
                  <a:cubicBezTo>
                    <a:pt x="824" y="718"/>
                    <a:pt x="832" y="720"/>
                    <a:pt x="832" y="720"/>
                  </a:cubicBezTo>
                  <a:cubicBezTo>
                    <a:pt x="844" y="757"/>
                    <a:pt x="852" y="751"/>
                    <a:pt x="894" y="754"/>
                  </a:cubicBezTo>
                  <a:cubicBezTo>
                    <a:pt x="905" y="756"/>
                    <a:pt x="916" y="756"/>
                    <a:pt x="926" y="762"/>
                  </a:cubicBezTo>
                  <a:cubicBezTo>
                    <a:pt x="927" y="774"/>
                    <a:pt x="922" y="789"/>
                    <a:pt x="930" y="798"/>
                  </a:cubicBezTo>
                  <a:cubicBezTo>
                    <a:pt x="940" y="811"/>
                    <a:pt x="974" y="809"/>
                    <a:pt x="988" y="810"/>
                  </a:cubicBezTo>
                  <a:cubicBezTo>
                    <a:pt x="1001" y="814"/>
                    <a:pt x="1004" y="825"/>
                    <a:pt x="1014" y="832"/>
                  </a:cubicBezTo>
                  <a:cubicBezTo>
                    <a:pt x="1021" y="853"/>
                    <a:pt x="1046" y="854"/>
                    <a:pt x="1064" y="856"/>
                  </a:cubicBezTo>
                  <a:cubicBezTo>
                    <a:pt x="1102" y="869"/>
                    <a:pt x="1152" y="863"/>
                    <a:pt x="1192" y="864"/>
                  </a:cubicBezTo>
                  <a:cubicBezTo>
                    <a:pt x="1213" y="878"/>
                    <a:pt x="1196" y="874"/>
                    <a:pt x="1238" y="872"/>
                  </a:cubicBezTo>
                  <a:cubicBezTo>
                    <a:pt x="1247" y="866"/>
                    <a:pt x="1259" y="863"/>
                    <a:pt x="1270" y="860"/>
                  </a:cubicBezTo>
                  <a:cubicBezTo>
                    <a:pt x="1277" y="858"/>
                    <a:pt x="1292" y="854"/>
                    <a:pt x="1292" y="854"/>
                  </a:cubicBezTo>
                  <a:cubicBezTo>
                    <a:pt x="1334" y="868"/>
                    <a:pt x="1332" y="838"/>
                    <a:pt x="1366" y="838"/>
                  </a:cubicBezTo>
                </a:path>
              </a:pathLst>
            </a:custGeom>
            <a:solidFill>
              <a:schemeClr val="folHlink"/>
            </a:solidFill>
            <a:ln w="25400">
              <a:solidFill>
                <a:srgbClr val="FF0000"/>
              </a:solidFill>
              <a:round/>
              <a:headEnd/>
              <a:tailEnd/>
            </a:ln>
          </p:spPr>
          <p:txBody>
            <a:bodyPr wrap="none" anchor="ctr"/>
            <a:lstStyle/>
            <a:p>
              <a:endParaRPr lang="en-US"/>
            </a:p>
          </p:txBody>
        </p:sp>
        <p:sp>
          <p:nvSpPr>
            <p:cNvPr id="11" name="Freeform 12"/>
            <p:cNvSpPr>
              <a:spLocks/>
            </p:cNvSpPr>
            <p:nvPr/>
          </p:nvSpPr>
          <p:spPr bwMode="auto">
            <a:xfrm>
              <a:off x="4766" y="1576"/>
              <a:ext cx="676" cy="872"/>
            </a:xfrm>
            <a:custGeom>
              <a:avLst/>
              <a:gdLst>
                <a:gd name="T0" fmla="*/ 128 w 676"/>
                <a:gd name="T1" fmla="*/ 166 h 872"/>
                <a:gd name="T2" fmla="*/ 222 w 676"/>
                <a:gd name="T3" fmla="*/ 178 h 872"/>
                <a:gd name="T4" fmla="*/ 316 w 676"/>
                <a:gd name="T5" fmla="*/ 184 h 872"/>
                <a:gd name="T6" fmla="*/ 354 w 676"/>
                <a:gd name="T7" fmla="*/ 158 h 872"/>
                <a:gd name="T8" fmla="*/ 414 w 676"/>
                <a:gd name="T9" fmla="*/ 124 h 872"/>
                <a:gd name="T10" fmla="*/ 452 w 676"/>
                <a:gd name="T11" fmla="*/ 74 h 872"/>
                <a:gd name="T12" fmla="*/ 462 w 676"/>
                <a:gd name="T13" fmla="*/ 64 h 872"/>
                <a:gd name="T14" fmla="*/ 514 w 676"/>
                <a:gd name="T15" fmla="*/ 0 h 872"/>
                <a:gd name="T16" fmla="*/ 598 w 676"/>
                <a:gd name="T17" fmla="*/ 26 h 872"/>
                <a:gd name="T18" fmla="*/ 636 w 676"/>
                <a:gd name="T19" fmla="*/ 50 h 872"/>
                <a:gd name="T20" fmla="*/ 638 w 676"/>
                <a:gd name="T21" fmla="*/ 130 h 872"/>
                <a:gd name="T22" fmla="*/ 666 w 676"/>
                <a:gd name="T23" fmla="*/ 164 h 872"/>
                <a:gd name="T24" fmla="*/ 618 w 676"/>
                <a:gd name="T25" fmla="*/ 224 h 872"/>
                <a:gd name="T26" fmla="*/ 566 w 676"/>
                <a:gd name="T27" fmla="*/ 322 h 872"/>
                <a:gd name="T28" fmla="*/ 556 w 676"/>
                <a:gd name="T29" fmla="*/ 384 h 872"/>
                <a:gd name="T30" fmla="*/ 532 w 676"/>
                <a:gd name="T31" fmla="*/ 446 h 872"/>
                <a:gd name="T32" fmla="*/ 532 w 676"/>
                <a:gd name="T33" fmla="*/ 470 h 872"/>
                <a:gd name="T34" fmla="*/ 506 w 676"/>
                <a:gd name="T35" fmla="*/ 548 h 872"/>
                <a:gd name="T36" fmla="*/ 486 w 676"/>
                <a:gd name="T37" fmla="*/ 556 h 872"/>
                <a:gd name="T38" fmla="*/ 442 w 676"/>
                <a:gd name="T39" fmla="*/ 584 h 872"/>
                <a:gd name="T40" fmla="*/ 432 w 676"/>
                <a:gd name="T41" fmla="*/ 634 h 872"/>
                <a:gd name="T42" fmla="*/ 396 w 676"/>
                <a:gd name="T43" fmla="*/ 754 h 872"/>
                <a:gd name="T44" fmla="*/ 364 w 676"/>
                <a:gd name="T45" fmla="*/ 872 h 872"/>
                <a:gd name="T46" fmla="*/ 328 w 676"/>
                <a:gd name="T47" fmla="*/ 834 h 872"/>
                <a:gd name="T48" fmla="*/ 342 w 676"/>
                <a:gd name="T49" fmla="*/ 798 h 872"/>
                <a:gd name="T50" fmla="*/ 358 w 676"/>
                <a:gd name="T51" fmla="*/ 706 h 872"/>
                <a:gd name="T52" fmla="*/ 326 w 676"/>
                <a:gd name="T53" fmla="*/ 602 h 872"/>
                <a:gd name="T54" fmla="*/ 292 w 676"/>
                <a:gd name="T55" fmla="*/ 662 h 872"/>
                <a:gd name="T56" fmla="*/ 258 w 676"/>
                <a:gd name="T57" fmla="*/ 648 h 872"/>
                <a:gd name="T58" fmla="*/ 290 w 676"/>
                <a:gd name="T59" fmla="*/ 660 h 872"/>
                <a:gd name="T60" fmla="*/ 240 w 676"/>
                <a:gd name="T61" fmla="*/ 634 h 872"/>
                <a:gd name="T62" fmla="*/ 264 w 676"/>
                <a:gd name="T63" fmla="*/ 564 h 872"/>
                <a:gd name="T64" fmla="*/ 316 w 676"/>
                <a:gd name="T65" fmla="*/ 512 h 872"/>
                <a:gd name="T66" fmla="*/ 248 w 676"/>
                <a:gd name="T67" fmla="*/ 458 h 872"/>
                <a:gd name="T68" fmla="*/ 148 w 676"/>
                <a:gd name="T69" fmla="*/ 462 h 872"/>
                <a:gd name="T70" fmla="*/ 94 w 676"/>
                <a:gd name="T71" fmla="*/ 434 h 872"/>
                <a:gd name="T72" fmla="*/ 126 w 676"/>
                <a:gd name="T73" fmla="*/ 372 h 872"/>
                <a:gd name="T74" fmla="*/ 178 w 676"/>
                <a:gd name="T75" fmla="*/ 370 h 872"/>
                <a:gd name="T76" fmla="*/ 276 w 676"/>
                <a:gd name="T77" fmla="*/ 362 h 872"/>
                <a:gd name="T78" fmla="*/ 328 w 676"/>
                <a:gd name="T79" fmla="*/ 318 h 872"/>
                <a:gd name="T80" fmla="*/ 246 w 676"/>
                <a:gd name="T81" fmla="*/ 308 h 872"/>
                <a:gd name="T82" fmla="*/ 166 w 676"/>
                <a:gd name="T83" fmla="*/ 308 h 872"/>
                <a:gd name="T84" fmla="*/ 106 w 676"/>
                <a:gd name="T85" fmla="*/ 342 h 872"/>
                <a:gd name="T86" fmla="*/ 28 w 676"/>
                <a:gd name="T87" fmla="*/ 322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6"/>
                <a:gd name="T133" fmla="*/ 0 h 872"/>
                <a:gd name="T134" fmla="*/ 676 w 676"/>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6" h="872">
                  <a:moveTo>
                    <a:pt x="98" y="178"/>
                  </a:moveTo>
                  <a:cubicBezTo>
                    <a:pt x="104" y="169"/>
                    <a:pt x="117" y="169"/>
                    <a:pt x="128" y="166"/>
                  </a:cubicBezTo>
                  <a:cubicBezTo>
                    <a:pt x="155" y="167"/>
                    <a:pt x="169" y="166"/>
                    <a:pt x="190" y="180"/>
                  </a:cubicBezTo>
                  <a:cubicBezTo>
                    <a:pt x="201" y="179"/>
                    <a:pt x="211" y="180"/>
                    <a:pt x="222" y="178"/>
                  </a:cubicBezTo>
                  <a:cubicBezTo>
                    <a:pt x="228" y="177"/>
                    <a:pt x="240" y="170"/>
                    <a:pt x="240" y="170"/>
                  </a:cubicBezTo>
                  <a:cubicBezTo>
                    <a:pt x="278" y="172"/>
                    <a:pt x="287" y="174"/>
                    <a:pt x="316" y="184"/>
                  </a:cubicBezTo>
                  <a:cubicBezTo>
                    <a:pt x="331" y="180"/>
                    <a:pt x="320" y="171"/>
                    <a:pt x="332" y="164"/>
                  </a:cubicBezTo>
                  <a:cubicBezTo>
                    <a:pt x="337" y="161"/>
                    <a:pt x="348" y="159"/>
                    <a:pt x="354" y="158"/>
                  </a:cubicBezTo>
                  <a:cubicBezTo>
                    <a:pt x="365" y="147"/>
                    <a:pt x="380" y="147"/>
                    <a:pt x="396" y="146"/>
                  </a:cubicBezTo>
                  <a:cubicBezTo>
                    <a:pt x="404" y="138"/>
                    <a:pt x="410" y="135"/>
                    <a:pt x="414" y="124"/>
                  </a:cubicBezTo>
                  <a:cubicBezTo>
                    <a:pt x="415" y="113"/>
                    <a:pt x="414" y="102"/>
                    <a:pt x="416" y="92"/>
                  </a:cubicBezTo>
                  <a:cubicBezTo>
                    <a:pt x="417" y="86"/>
                    <a:pt x="445" y="76"/>
                    <a:pt x="452" y="74"/>
                  </a:cubicBezTo>
                  <a:cubicBezTo>
                    <a:pt x="453" y="72"/>
                    <a:pt x="454" y="70"/>
                    <a:pt x="456" y="68"/>
                  </a:cubicBezTo>
                  <a:cubicBezTo>
                    <a:pt x="458" y="66"/>
                    <a:pt x="460" y="66"/>
                    <a:pt x="462" y="64"/>
                  </a:cubicBezTo>
                  <a:cubicBezTo>
                    <a:pt x="470" y="54"/>
                    <a:pt x="464" y="42"/>
                    <a:pt x="476" y="34"/>
                  </a:cubicBezTo>
                  <a:cubicBezTo>
                    <a:pt x="486" y="19"/>
                    <a:pt x="502" y="12"/>
                    <a:pt x="514" y="0"/>
                  </a:cubicBezTo>
                  <a:cubicBezTo>
                    <a:pt x="524" y="2"/>
                    <a:pt x="527" y="7"/>
                    <a:pt x="536" y="10"/>
                  </a:cubicBezTo>
                  <a:cubicBezTo>
                    <a:pt x="558" y="32"/>
                    <a:pt x="554" y="24"/>
                    <a:pt x="598" y="26"/>
                  </a:cubicBezTo>
                  <a:cubicBezTo>
                    <a:pt x="606" y="29"/>
                    <a:pt x="611" y="32"/>
                    <a:pt x="620" y="34"/>
                  </a:cubicBezTo>
                  <a:cubicBezTo>
                    <a:pt x="627" y="39"/>
                    <a:pt x="631" y="43"/>
                    <a:pt x="636" y="50"/>
                  </a:cubicBezTo>
                  <a:cubicBezTo>
                    <a:pt x="639" y="68"/>
                    <a:pt x="650" y="94"/>
                    <a:pt x="632" y="106"/>
                  </a:cubicBezTo>
                  <a:cubicBezTo>
                    <a:pt x="634" y="113"/>
                    <a:pt x="634" y="124"/>
                    <a:pt x="638" y="130"/>
                  </a:cubicBezTo>
                  <a:cubicBezTo>
                    <a:pt x="641" y="134"/>
                    <a:pt x="650" y="142"/>
                    <a:pt x="650" y="142"/>
                  </a:cubicBezTo>
                  <a:cubicBezTo>
                    <a:pt x="653" y="150"/>
                    <a:pt x="659" y="159"/>
                    <a:pt x="666" y="164"/>
                  </a:cubicBezTo>
                  <a:cubicBezTo>
                    <a:pt x="669" y="172"/>
                    <a:pt x="674" y="175"/>
                    <a:pt x="676" y="184"/>
                  </a:cubicBezTo>
                  <a:cubicBezTo>
                    <a:pt x="672" y="219"/>
                    <a:pt x="648" y="221"/>
                    <a:pt x="618" y="224"/>
                  </a:cubicBezTo>
                  <a:cubicBezTo>
                    <a:pt x="607" y="240"/>
                    <a:pt x="611" y="273"/>
                    <a:pt x="590" y="280"/>
                  </a:cubicBezTo>
                  <a:cubicBezTo>
                    <a:pt x="581" y="294"/>
                    <a:pt x="575" y="309"/>
                    <a:pt x="566" y="322"/>
                  </a:cubicBezTo>
                  <a:cubicBezTo>
                    <a:pt x="565" y="339"/>
                    <a:pt x="567" y="356"/>
                    <a:pt x="564" y="372"/>
                  </a:cubicBezTo>
                  <a:cubicBezTo>
                    <a:pt x="563" y="377"/>
                    <a:pt x="558" y="379"/>
                    <a:pt x="556" y="384"/>
                  </a:cubicBezTo>
                  <a:cubicBezTo>
                    <a:pt x="551" y="400"/>
                    <a:pt x="547" y="418"/>
                    <a:pt x="540" y="434"/>
                  </a:cubicBezTo>
                  <a:cubicBezTo>
                    <a:pt x="538" y="438"/>
                    <a:pt x="534" y="441"/>
                    <a:pt x="532" y="446"/>
                  </a:cubicBezTo>
                  <a:cubicBezTo>
                    <a:pt x="531" y="448"/>
                    <a:pt x="531" y="450"/>
                    <a:pt x="530" y="452"/>
                  </a:cubicBezTo>
                  <a:cubicBezTo>
                    <a:pt x="531" y="458"/>
                    <a:pt x="532" y="464"/>
                    <a:pt x="532" y="470"/>
                  </a:cubicBezTo>
                  <a:cubicBezTo>
                    <a:pt x="532" y="474"/>
                    <a:pt x="528" y="482"/>
                    <a:pt x="528" y="482"/>
                  </a:cubicBezTo>
                  <a:cubicBezTo>
                    <a:pt x="527" y="503"/>
                    <a:pt x="526" y="535"/>
                    <a:pt x="506" y="548"/>
                  </a:cubicBezTo>
                  <a:cubicBezTo>
                    <a:pt x="505" y="550"/>
                    <a:pt x="504" y="553"/>
                    <a:pt x="502" y="554"/>
                  </a:cubicBezTo>
                  <a:cubicBezTo>
                    <a:pt x="497" y="556"/>
                    <a:pt x="491" y="555"/>
                    <a:pt x="486" y="556"/>
                  </a:cubicBezTo>
                  <a:cubicBezTo>
                    <a:pt x="474" y="558"/>
                    <a:pt x="467" y="564"/>
                    <a:pt x="456" y="568"/>
                  </a:cubicBezTo>
                  <a:cubicBezTo>
                    <a:pt x="450" y="574"/>
                    <a:pt x="445" y="576"/>
                    <a:pt x="442" y="584"/>
                  </a:cubicBezTo>
                  <a:cubicBezTo>
                    <a:pt x="440" y="614"/>
                    <a:pt x="443" y="602"/>
                    <a:pt x="436" y="622"/>
                  </a:cubicBezTo>
                  <a:cubicBezTo>
                    <a:pt x="435" y="626"/>
                    <a:pt x="432" y="634"/>
                    <a:pt x="432" y="634"/>
                  </a:cubicBezTo>
                  <a:cubicBezTo>
                    <a:pt x="437" y="649"/>
                    <a:pt x="415" y="661"/>
                    <a:pt x="410" y="676"/>
                  </a:cubicBezTo>
                  <a:cubicBezTo>
                    <a:pt x="412" y="705"/>
                    <a:pt x="423" y="736"/>
                    <a:pt x="396" y="754"/>
                  </a:cubicBezTo>
                  <a:cubicBezTo>
                    <a:pt x="389" y="776"/>
                    <a:pt x="374" y="791"/>
                    <a:pt x="370" y="814"/>
                  </a:cubicBezTo>
                  <a:cubicBezTo>
                    <a:pt x="375" y="829"/>
                    <a:pt x="372" y="860"/>
                    <a:pt x="364" y="872"/>
                  </a:cubicBezTo>
                  <a:cubicBezTo>
                    <a:pt x="351" y="868"/>
                    <a:pt x="344" y="856"/>
                    <a:pt x="336" y="846"/>
                  </a:cubicBezTo>
                  <a:cubicBezTo>
                    <a:pt x="333" y="842"/>
                    <a:pt x="331" y="838"/>
                    <a:pt x="328" y="834"/>
                  </a:cubicBezTo>
                  <a:cubicBezTo>
                    <a:pt x="326" y="830"/>
                    <a:pt x="324" y="822"/>
                    <a:pt x="324" y="822"/>
                  </a:cubicBezTo>
                  <a:cubicBezTo>
                    <a:pt x="327" y="798"/>
                    <a:pt x="325" y="806"/>
                    <a:pt x="342" y="798"/>
                  </a:cubicBezTo>
                  <a:cubicBezTo>
                    <a:pt x="352" y="783"/>
                    <a:pt x="349" y="791"/>
                    <a:pt x="352" y="776"/>
                  </a:cubicBezTo>
                  <a:cubicBezTo>
                    <a:pt x="353" y="751"/>
                    <a:pt x="356" y="730"/>
                    <a:pt x="358" y="706"/>
                  </a:cubicBezTo>
                  <a:cubicBezTo>
                    <a:pt x="357" y="682"/>
                    <a:pt x="356" y="655"/>
                    <a:pt x="342" y="634"/>
                  </a:cubicBezTo>
                  <a:cubicBezTo>
                    <a:pt x="340" y="608"/>
                    <a:pt x="344" y="611"/>
                    <a:pt x="326" y="602"/>
                  </a:cubicBezTo>
                  <a:cubicBezTo>
                    <a:pt x="311" y="606"/>
                    <a:pt x="316" y="613"/>
                    <a:pt x="318" y="628"/>
                  </a:cubicBezTo>
                  <a:cubicBezTo>
                    <a:pt x="314" y="643"/>
                    <a:pt x="308" y="657"/>
                    <a:pt x="292" y="662"/>
                  </a:cubicBezTo>
                  <a:cubicBezTo>
                    <a:pt x="284" y="657"/>
                    <a:pt x="276" y="652"/>
                    <a:pt x="268" y="646"/>
                  </a:cubicBezTo>
                  <a:cubicBezTo>
                    <a:pt x="265" y="647"/>
                    <a:pt x="257" y="645"/>
                    <a:pt x="258" y="648"/>
                  </a:cubicBezTo>
                  <a:cubicBezTo>
                    <a:pt x="259" y="652"/>
                    <a:pt x="270" y="652"/>
                    <a:pt x="270" y="652"/>
                  </a:cubicBezTo>
                  <a:cubicBezTo>
                    <a:pt x="274" y="664"/>
                    <a:pt x="278" y="662"/>
                    <a:pt x="290" y="660"/>
                  </a:cubicBezTo>
                  <a:cubicBezTo>
                    <a:pt x="279" y="656"/>
                    <a:pt x="267" y="660"/>
                    <a:pt x="258" y="652"/>
                  </a:cubicBezTo>
                  <a:cubicBezTo>
                    <a:pt x="252" y="646"/>
                    <a:pt x="240" y="634"/>
                    <a:pt x="240" y="634"/>
                  </a:cubicBezTo>
                  <a:cubicBezTo>
                    <a:pt x="237" y="625"/>
                    <a:pt x="240" y="619"/>
                    <a:pt x="242" y="610"/>
                  </a:cubicBezTo>
                  <a:cubicBezTo>
                    <a:pt x="245" y="577"/>
                    <a:pt x="248" y="588"/>
                    <a:pt x="264" y="564"/>
                  </a:cubicBezTo>
                  <a:cubicBezTo>
                    <a:pt x="268" y="558"/>
                    <a:pt x="282" y="550"/>
                    <a:pt x="282" y="550"/>
                  </a:cubicBezTo>
                  <a:cubicBezTo>
                    <a:pt x="290" y="538"/>
                    <a:pt x="303" y="520"/>
                    <a:pt x="316" y="512"/>
                  </a:cubicBezTo>
                  <a:cubicBezTo>
                    <a:pt x="320" y="501"/>
                    <a:pt x="321" y="491"/>
                    <a:pt x="322" y="480"/>
                  </a:cubicBezTo>
                  <a:cubicBezTo>
                    <a:pt x="317" y="441"/>
                    <a:pt x="299" y="460"/>
                    <a:pt x="248" y="458"/>
                  </a:cubicBezTo>
                  <a:cubicBezTo>
                    <a:pt x="241" y="456"/>
                    <a:pt x="237" y="452"/>
                    <a:pt x="230" y="450"/>
                  </a:cubicBezTo>
                  <a:cubicBezTo>
                    <a:pt x="201" y="452"/>
                    <a:pt x="176" y="458"/>
                    <a:pt x="148" y="462"/>
                  </a:cubicBezTo>
                  <a:cubicBezTo>
                    <a:pt x="122" y="459"/>
                    <a:pt x="130" y="455"/>
                    <a:pt x="110" y="448"/>
                  </a:cubicBezTo>
                  <a:cubicBezTo>
                    <a:pt x="106" y="442"/>
                    <a:pt x="94" y="434"/>
                    <a:pt x="94" y="434"/>
                  </a:cubicBezTo>
                  <a:cubicBezTo>
                    <a:pt x="89" y="420"/>
                    <a:pt x="93" y="404"/>
                    <a:pt x="88" y="390"/>
                  </a:cubicBezTo>
                  <a:cubicBezTo>
                    <a:pt x="91" y="373"/>
                    <a:pt x="110" y="374"/>
                    <a:pt x="126" y="372"/>
                  </a:cubicBezTo>
                  <a:cubicBezTo>
                    <a:pt x="145" y="375"/>
                    <a:pt x="150" y="376"/>
                    <a:pt x="172" y="374"/>
                  </a:cubicBezTo>
                  <a:cubicBezTo>
                    <a:pt x="174" y="373"/>
                    <a:pt x="176" y="372"/>
                    <a:pt x="178" y="370"/>
                  </a:cubicBezTo>
                  <a:cubicBezTo>
                    <a:pt x="180" y="368"/>
                    <a:pt x="180" y="364"/>
                    <a:pt x="182" y="364"/>
                  </a:cubicBezTo>
                  <a:cubicBezTo>
                    <a:pt x="213" y="361"/>
                    <a:pt x="245" y="363"/>
                    <a:pt x="276" y="362"/>
                  </a:cubicBezTo>
                  <a:cubicBezTo>
                    <a:pt x="289" y="352"/>
                    <a:pt x="303" y="345"/>
                    <a:pt x="316" y="336"/>
                  </a:cubicBezTo>
                  <a:cubicBezTo>
                    <a:pt x="321" y="329"/>
                    <a:pt x="322" y="324"/>
                    <a:pt x="328" y="318"/>
                  </a:cubicBezTo>
                  <a:cubicBezTo>
                    <a:pt x="337" y="292"/>
                    <a:pt x="301" y="299"/>
                    <a:pt x="286" y="298"/>
                  </a:cubicBezTo>
                  <a:cubicBezTo>
                    <a:pt x="270" y="299"/>
                    <a:pt x="259" y="299"/>
                    <a:pt x="246" y="308"/>
                  </a:cubicBezTo>
                  <a:cubicBezTo>
                    <a:pt x="239" y="318"/>
                    <a:pt x="232" y="313"/>
                    <a:pt x="222" y="310"/>
                  </a:cubicBezTo>
                  <a:cubicBezTo>
                    <a:pt x="203" y="312"/>
                    <a:pt x="185" y="312"/>
                    <a:pt x="166" y="308"/>
                  </a:cubicBezTo>
                  <a:cubicBezTo>
                    <a:pt x="152" y="310"/>
                    <a:pt x="141" y="310"/>
                    <a:pt x="130" y="318"/>
                  </a:cubicBezTo>
                  <a:cubicBezTo>
                    <a:pt x="126" y="329"/>
                    <a:pt x="117" y="338"/>
                    <a:pt x="106" y="342"/>
                  </a:cubicBezTo>
                  <a:cubicBezTo>
                    <a:pt x="80" y="339"/>
                    <a:pt x="87" y="334"/>
                    <a:pt x="68" y="328"/>
                  </a:cubicBezTo>
                  <a:cubicBezTo>
                    <a:pt x="54" y="323"/>
                    <a:pt x="44" y="323"/>
                    <a:pt x="28" y="322"/>
                  </a:cubicBezTo>
                  <a:cubicBezTo>
                    <a:pt x="17" y="314"/>
                    <a:pt x="15" y="314"/>
                    <a:pt x="0" y="314"/>
                  </a:cubicBezTo>
                </a:path>
              </a:pathLst>
            </a:custGeom>
            <a:solidFill>
              <a:schemeClr val="folHlink"/>
            </a:solidFill>
            <a:ln w="25400">
              <a:solidFill>
                <a:srgbClr val="FF0000"/>
              </a:solidFill>
              <a:round/>
              <a:headEnd/>
              <a:tailEnd/>
            </a:ln>
          </p:spPr>
          <p:txBody>
            <a:bodyPr wrap="none" anchor="ctr"/>
            <a:lstStyle/>
            <a:p>
              <a:endParaRPr lang="en-US"/>
            </a:p>
          </p:txBody>
        </p:sp>
      </p:grpSp>
      <p:pic>
        <p:nvPicPr>
          <p:cNvPr id="12" name="Picture 13" descr="MT- thu">
            <a:hlinkClick r:id="rId3" action="ppaction://hlinksldjump"/>
          </p:cNvPr>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93602" y="634822"/>
            <a:ext cx="4343400" cy="517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MN-thu">
            <a:hlinkClick r:id="rId3"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4390" y="707380"/>
            <a:ext cx="434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7"/>
          <p:cNvSpPr txBox="1">
            <a:spLocks noChangeArrowheads="1"/>
          </p:cNvSpPr>
          <p:nvPr/>
        </p:nvSpPr>
        <p:spPr bwMode="auto">
          <a:xfrm>
            <a:off x="5040489" y="5975874"/>
            <a:ext cx="3657564" cy="39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Garamond" pitchFamily="18" charset="0"/>
              </a:defRPr>
            </a:lvl1pPr>
            <a:lvl2pPr marL="742950" indent="-285750">
              <a:defRPr sz="3600">
                <a:solidFill>
                  <a:schemeClr val="tx1"/>
                </a:solidFill>
                <a:latin typeface="Garamond" pitchFamily="18" charset="0"/>
              </a:defRPr>
            </a:lvl2pPr>
            <a:lvl3pPr marL="1143000" indent="-228600">
              <a:defRPr sz="3600">
                <a:solidFill>
                  <a:schemeClr val="tx1"/>
                </a:solidFill>
                <a:latin typeface="Garamond" pitchFamily="18" charset="0"/>
              </a:defRPr>
            </a:lvl3pPr>
            <a:lvl4pPr marL="1600200" indent="-228600">
              <a:defRPr sz="3600">
                <a:solidFill>
                  <a:schemeClr val="tx1"/>
                </a:solidFill>
                <a:latin typeface="Garamond" pitchFamily="18" charset="0"/>
              </a:defRPr>
            </a:lvl4pPr>
            <a:lvl5pPr marL="2057400" indent="-228600">
              <a:defRPr sz="3600">
                <a:solidFill>
                  <a:schemeClr val="tx1"/>
                </a:solidFill>
                <a:latin typeface="Garamond" pitchFamily="18" charset="0"/>
              </a:defRPr>
            </a:lvl5pPr>
            <a:lvl6pPr marL="2514600" indent="-228600" eaLnBrk="0" fontAlgn="base" hangingPunct="0">
              <a:spcBef>
                <a:spcPct val="0"/>
              </a:spcBef>
              <a:spcAft>
                <a:spcPct val="0"/>
              </a:spcAft>
              <a:defRPr sz="3600">
                <a:solidFill>
                  <a:schemeClr val="tx1"/>
                </a:solidFill>
                <a:latin typeface="Garamond" pitchFamily="18" charset="0"/>
              </a:defRPr>
            </a:lvl6pPr>
            <a:lvl7pPr marL="2971800" indent="-228600" eaLnBrk="0" fontAlgn="base" hangingPunct="0">
              <a:spcBef>
                <a:spcPct val="0"/>
              </a:spcBef>
              <a:spcAft>
                <a:spcPct val="0"/>
              </a:spcAft>
              <a:defRPr sz="3600">
                <a:solidFill>
                  <a:schemeClr val="tx1"/>
                </a:solidFill>
                <a:latin typeface="Garamond" pitchFamily="18" charset="0"/>
              </a:defRPr>
            </a:lvl7pPr>
            <a:lvl8pPr marL="3429000" indent="-228600" eaLnBrk="0" fontAlgn="base" hangingPunct="0">
              <a:spcBef>
                <a:spcPct val="0"/>
              </a:spcBef>
              <a:spcAft>
                <a:spcPct val="0"/>
              </a:spcAft>
              <a:defRPr sz="3600">
                <a:solidFill>
                  <a:schemeClr val="tx1"/>
                </a:solidFill>
                <a:latin typeface="Garamond" pitchFamily="18" charset="0"/>
              </a:defRPr>
            </a:lvl8pPr>
            <a:lvl9pPr marL="3886200" indent="-228600" eaLnBrk="0" fontAlgn="base" hangingPunct="0">
              <a:spcBef>
                <a:spcPct val="0"/>
              </a:spcBef>
              <a:spcAft>
                <a:spcPct val="0"/>
              </a:spcAft>
              <a:defRPr sz="3600">
                <a:solidFill>
                  <a:schemeClr val="tx1"/>
                </a:solidFill>
                <a:latin typeface="Garamond" pitchFamily="18" charset="0"/>
              </a:defRPr>
            </a:lvl9pPr>
          </a:lstStyle>
          <a:p>
            <a:r>
              <a:rPr lang="vi-VN" sz="1800" b="1" dirty="0">
                <a:solidFill>
                  <a:srgbClr val="0000FF"/>
                </a:solidFill>
                <a:latin typeface="+mj-lt"/>
              </a:rPr>
              <a:t>LƯỢC ĐỒ TỰ NHIÊN NAM </a:t>
            </a:r>
            <a:r>
              <a:rPr lang="vi-VN" sz="1800" b="1" dirty="0" smtClean="0">
                <a:solidFill>
                  <a:srgbClr val="0000FF"/>
                </a:solidFill>
                <a:latin typeface="+mj-lt"/>
              </a:rPr>
              <a:t>Á</a:t>
            </a:r>
            <a:endParaRPr lang="vi-VN" sz="1800" b="1" dirty="0">
              <a:solidFill>
                <a:srgbClr val="0000FF"/>
              </a:solidFill>
              <a:latin typeface="+mj-lt"/>
            </a:endParaRPr>
          </a:p>
        </p:txBody>
      </p:sp>
      <p:sp>
        <p:nvSpPr>
          <p:cNvPr id="15" name="TextBox 14"/>
          <p:cNvSpPr txBox="1"/>
          <p:nvPr/>
        </p:nvSpPr>
        <p:spPr>
          <a:xfrm>
            <a:off x="129764" y="453126"/>
            <a:ext cx="3723779" cy="923330"/>
          </a:xfrm>
          <a:prstGeom prst="rect">
            <a:avLst/>
          </a:prstGeom>
          <a:noFill/>
        </p:spPr>
        <p:txBody>
          <a:bodyPr wrap="square" rtlCol="0">
            <a:spAutoFit/>
          </a:bodyPr>
          <a:lstStyle/>
          <a:p>
            <a:pPr algn="just"/>
            <a:r>
              <a:rPr lang="en-US" b="1" u="sng" dirty="0" err="1" smtClean="0">
                <a:solidFill>
                  <a:srgbClr val="0000FF"/>
                </a:solidFill>
                <a:latin typeface="Times New Roman" pitchFamily="18" charset="0"/>
                <a:cs typeface="Times New Roman" pitchFamily="18" charset="0"/>
              </a:rPr>
              <a:t>Thảo</a:t>
            </a:r>
            <a:r>
              <a:rPr lang="en-US" b="1" u="sng" dirty="0" smtClean="0">
                <a:solidFill>
                  <a:srgbClr val="0000FF"/>
                </a:solidFill>
                <a:latin typeface="Times New Roman" pitchFamily="18" charset="0"/>
                <a:cs typeface="Times New Roman" pitchFamily="18" charset="0"/>
              </a:rPr>
              <a:t> </a:t>
            </a:r>
            <a:r>
              <a:rPr lang="en-US" b="1" u="sng" dirty="0" err="1" smtClean="0">
                <a:solidFill>
                  <a:srgbClr val="0000FF"/>
                </a:solidFill>
                <a:latin typeface="Times New Roman" pitchFamily="18" charset="0"/>
                <a:cs typeface="Times New Roman" pitchFamily="18" charset="0"/>
              </a:rPr>
              <a:t>luận</a:t>
            </a:r>
            <a:r>
              <a:rPr lang="en-US" b="1" u="sng" dirty="0" smtClean="0">
                <a:solidFill>
                  <a:srgbClr val="0000FF"/>
                </a:solidFill>
                <a:latin typeface="Times New Roman" pitchFamily="18" charset="0"/>
                <a:cs typeface="Times New Roman" pitchFamily="18" charset="0"/>
              </a:rPr>
              <a:t> </a:t>
            </a:r>
            <a:r>
              <a:rPr lang="en-US" b="1" u="sng" dirty="0" err="1" smtClean="0">
                <a:solidFill>
                  <a:srgbClr val="0000FF"/>
                </a:solidFill>
                <a:latin typeface="Times New Roman" pitchFamily="18" charset="0"/>
                <a:cs typeface="Times New Roman" pitchFamily="18" charset="0"/>
              </a:rPr>
              <a:t>nhóm</a:t>
            </a:r>
            <a:r>
              <a:rPr lang="en-US" b="1" u="sng" dirty="0" smtClean="0">
                <a:solidFill>
                  <a:srgbClr val="0000FF"/>
                </a:solidFill>
                <a:latin typeface="Times New Roman" pitchFamily="18" charset="0"/>
                <a:cs typeface="Times New Roman" pitchFamily="18" charset="0"/>
              </a:rPr>
              <a:t> (5 </a:t>
            </a:r>
            <a:r>
              <a:rPr lang="en-US" b="1" u="sng" dirty="0" err="1" smtClean="0">
                <a:solidFill>
                  <a:srgbClr val="0000FF"/>
                </a:solidFill>
                <a:latin typeface="Times New Roman" pitchFamily="18" charset="0"/>
                <a:cs typeface="Times New Roman" pitchFamily="18" charset="0"/>
              </a:rPr>
              <a:t>phút</a:t>
            </a:r>
            <a:r>
              <a:rPr lang="en-US" b="1" u="sng" dirty="0" smtClean="0">
                <a:solidFill>
                  <a:srgbClr val="0000FF"/>
                </a:solidFill>
                <a:latin typeface="Times New Roman" pitchFamily="18" charset="0"/>
                <a:cs typeface="Times New Roman" pitchFamily="18" charset="0"/>
              </a:rPr>
              <a:t>):</a:t>
            </a:r>
          </a:p>
          <a:p>
            <a:pPr algn="just"/>
            <a:r>
              <a:rPr lang="en-US" b="1" dirty="0" err="1" smtClean="0">
                <a:solidFill>
                  <a:srgbClr val="0000FF"/>
                </a:solidFill>
                <a:latin typeface="Times New Roman" pitchFamily="18" charset="0"/>
                <a:cs typeface="Times New Roman" pitchFamily="18" charset="0"/>
              </a:rPr>
              <a:t>Trình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bày</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đặc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điểm</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địa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hình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các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khu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vực</a:t>
            </a:r>
            <a:r>
              <a:rPr lang="en-US" b="1" dirty="0" smtClean="0">
                <a:solidFill>
                  <a:srgbClr val="0000FF"/>
                </a:solidFill>
                <a:latin typeface="Times New Roman" pitchFamily="18" charset="0"/>
                <a:cs typeface="Times New Roman" pitchFamily="18" charset="0"/>
              </a:rPr>
              <a:t> Nam Á</a:t>
            </a:r>
            <a:endParaRPr lang="en-US" b="1" dirty="0">
              <a:solidFill>
                <a:srgbClr val="0000FF"/>
              </a:solidFill>
              <a:latin typeface="Times New Roman" pitchFamily="18" charset="0"/>
              <a:cs typeface="Times New Roman" pitchFamily="18" charset="0"/>
            </a:endParaRPr>
          </a:p>
        </p:txBody>
      </p:sp>
      <p:graphicFrame>
        <p:nvGraphicFramePr>
          <p:cNvPr id="16" name="Group 92"/>
          <p:cNvGraphicFramePr>
            <a:graphicFrameLocks noGrp="1"/>
          </p:cNvGraphicFramePr>
          <p:nvPr>
            <p:extLst>
              <p:ext uri="{D42A27DB-BD31-4B8C-83A1-F6EECF244321}">
                <p14:modId xmlns:p14="http://schemas.microsoft.com/office/powerpoint/2010/main" val="3419897970"/>
              </p:ext>
            </p:extLst>
          </p:nvPr>
        </p:nvGraphicFramePr>
        <p:xfrm>
          <a:off x="0" y="1610214"/>
          <a:ext cx="4648200" cy="4398700"/>
        </p:xfrm>
        <a:graphic>
          <a:graphicData uri="http://schemas.openxmlformats.org/drawingml/2006/table">
            <a:tbl>
              <a:tblPr/>
              <a:tblGrid>
                <a:gridCol w="685800"/>
                <a:gridCol w="3962400"/>
              </a:tblGrid>
              <a:tr h="41365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lang="en-US" sz="1800" b="1" i="0" u="none" strike="noStrike" kern="1200" baseline="0" dirty="0" err="1" smtClean="0">
                          <a:solidFill>
                            <a:srgbClr val="0000FF"/>
                          </a:solidFill>
                          <a:latin typeface="+mn-lt"/>
                          <a:ea typeface="+mn-ea"/>
                          <a:cs typeface="+mn-cs"/>
                        </a:rPr>
                        <a:t>Miền</a:t>
                      </a:r>
                      <a:endParaRPr lang="en-US" sz="1800" b="1" i="0" u="none" strike="noStrike" kern="1200" baseline="0" dirty="0" smtClean="0">
                        <a:solidFill>
                          <a:srgbClr val="0000FF"/>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0000FF"/>
                          </a:solidFill>
                          <a:effectLst/>
                          <a:latin typeface=".VnTime" pitchFamily="34" charset="0"/>
                        </a:rPr>
                        <a:t>              </a:t>
                      </a:r>
                      <a:r>
                        <a:rPr lang="vi-VN" sz="1800" b="1" i="0" u="none" strike="noStrike" kern="1200" baseline="0" dirty="0" smtClean="0">
                          <a:solidFill>
                            <a:srgbClr val="0000FF"/>
                          </a:solidFill>
                          <a:latin typeface="+mn-lt"/>
                          <a:ea typeface="+mn-ea"/>
                          <a:cs typeface="+mn-cs"/>
                        </a:rPr>
                        <a:t>Đặc điểm địa hình</a:t>
                      </a:r>
                      <a:endParaRPr kumimoji="0" lang="en-US" sz="1600" b="1" i="0" u="none" strike="noStrike" cap="none" normalizeH="0" baseline="0" dirty="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097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67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Text Box 44"/>
          <p:cNvSpPr txBox="1">
            <a:spLocks noChangeArrowheads="1"/>
          </p:cNvSpPr>
          <p:nvPr/>
        </p:nvSpPr>
        <p:spPr bwMode="auto">
          <a:xfrm>
            <a:off x="36869" y="2214180"/>
            <a:ext cx="5838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err="1">
                <a:solidFill>
                  <a:srgbClr val="0000FF"/>
                </a:solidFill>
                <a:latin typeface="Times New Roman" pitchFamily="18" charset="0"/>
                <a:cs typeface="Times New Roman" pitchFamily="18" charset="0"/>
              </a:rPr>
              <a:t>Phía</a:t>
            </a:r>
            <a:endParaRPr lang="en-US" sz="1600" b="1" dirty="0">
              <a:solidFill>
                <a:srgbClr val="0000FF"/>
              </a:solidFill>
              <a:latin typeface="Times New Roman" pitchFamily="18" charset="0"/>
              <a:cs typeface="Times New Roman" pitchFamily="18" charset="0"/>
            </a:endParaRPr>
          </a:p>
          <a:p>
            <a:pPr algn="ct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Bắc</a:t>
            </a:r>
            <a:endParaRPr lang="en-US" sz="1600" b="1" dirty="0">
              <a:solidFill>
                <a:srgbClr val="0000FF"/>
              </a:solidFill>
              <a:latin typeface="Times New Roman" pitchFamily="18" charset="0"/>
              <a:cs typeface="Times New Roman" pitchFamily="18" charset="0"/>
            </a:endParaRPr>
          </a:p>
        </p:txBody>
      </p:sp>
      <p:sp>
        <p:nvSpPr>
          <p:cNvPr id="19" name="Text Box 45"/>
          <p:cNvSpPr txBox="1">
            <a:spLocks noChangeArrowheads="1"/>
          </p:cNvSpPr>
          <p:nvPr/>
        </p:nvSpPr>
        <p:spPr bwMode="auto">
          <a:xfrm>
            <a:off x="2438400" y="370027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vi-VN">
              <a:solidFill>
                <a:srgbClr val="0000FF"/>
              </a:solidFill>
              <a:latin typeface="Garamond" pitchFamily="18" charset="0"/>
            </a:endParaRPr>
          </a:p>
        </p:txBody>
      </p:sp>
      <p:sp>
        <p:nvSpPr>
          <p:cNvPr id="20" name="Text Box 46"/>
          <p:cNvSpPr txBox="1">
            <a:spLocks noChangeArrowheads="1"/>
          </p:cNvSpPr>
          <p:nvPr/>
        </p:nvSpPr>
        <p:spPr bwMode="auto">
          <a:xfrm>
            <a:off x="657552" y="2094117"/>
            <a:ext cx="396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Là</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dãy</a:t>
            </a:r>
            <a:r>
              <a:rPr lang="en-US" dirty="0">
                <a:solidFill>
                  <a:srgbClr val="0000FF"/>
                </a:solidFill>
                <a:latin typeface="Times New Roman" pitchFamily="18" charset="0"/>
                <a:cs typeface="Times New Roman" pitchFamily="18" charset="0"/>
              </a:rPr>
              <a:t> Himalaya </a:t>
            </a:r>
            <a:r>
              <a:rPr lang="en-US" dirty="0" err="1">
                <a:solidFill>
                  <a:srgbClr val="0000FF"/>
                </a:solidFill>
                <a:latin typeface="Times New Roman" pitchFamily="18" charset="0"/>
                <a:cs typeface="Times New Roman" pitchFamily="18" charset="0"/>
              </a:rPr>
              <a:t>hùng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vĩ</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đồ</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sộ</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r>
              <a:rPr lang="en-US" dirty="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thế</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giới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Chạy</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theo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hướng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 </a:t>
            </a:r>
            <a:r>
              <a:rPr lang="en-US" dirty="0" err="1">
                <a:solidFill>
                  <a:srgbClr val="0000FF"/>
                </a:solidFill>
                <a:latin typeface="Times New Roman" pitchFamily="18" charset="0"/>
                <a:cs typeface="Times New Roman" pitchFamily="18" charset="0"/>
              </a:rPr>
              <a:t>Đông</a:t>
            </a:r>
            <a:r>
              <a:rPr lang="en-US" dirty="0">
                <a:solidFill>
                  <a:srgbClr val="0000FF"/>
                </a:solidFill>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Nam, </a:t>
            </a:r>
            <a:r>
              <a:rPr lang="en-US" dirty="0" err="1" smtClean="0">
                <a:solidFill>
                  <a:srgbClr val="0000FF"/>
                </a:solidFill>
                <a:latin typeface="Times New Roman" pitchFamily="18" charset="0"/>
                <a:cs typeface="Times New Roman" pitchFamily="18" charset="0"/>
              </a:rPr>
              <a:t>dài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gần</a:t>
            </a:r>
            <a:r>
              <a:rPr lang="en-US" dirty="0" smtClean="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2600km, </a:t>
            </a:r>
            <a:r>
              <a:rPr lang="en-US" dirty="0" err="1">
                <a:solidFill>
                  <a:srgbClr val="0000FF"/>
                </a:solidFill>
                <a:latin typeface="Times New Roman" pitchFamily="18" charset="0"/>
                <a:cs typeface="Times New Roman" pitchFamily="18" charset="0"/>
              </a:rPr>
              <a:t>rộng</a:t>
            </a:r>
            <a:r>
              <a:rPr lang="en-US" dirty="0">
                <a:solidFill>
                  <a:srgbClr val="0000FF"/>
                </a:solidFill>
                <a:latin typeface="Times New Roman" pitchFamily="18" charset="0"/>
                <a:cs typeface="Times New Roman" pitchFamily="18" charset="0"/>
              </a:rPr>
              <a:t> 240-400 km</a:t>
            </a:r>
            <a:r>
              <a:rPr lang="en-US" dirty="0" smtClean="0">
                <a:solidFill>
                  <a:srgbClr val="0000FF"/>
                </a:solidFill>
                <a:latin typeface="Times New Roman" pitchFamily="18" charset="0"/>
                <a:cs typeface="Times New Roman" pitchFamily="18" charset="0"/>
              </a:rPr>
              <a:t>. (3đ)</a:t>
            </a:r>
            <a:endParaRPr lang="en-US" dirty="0">
              <a:solidFill>
                <a:srgbClr val="0000FF"/>
              </a:solidFill>
              <a:latin typeface="Times New Roman" pitchFamily="18" charset="0"/>
              <a:cs typeface="Times New Roman" pitchFamily="18" charset="0"/>
            </a:endParaRPr>
          </a:p>
        </p:txBody>
      </p:sp>
      <p:sp>
        <p:nvSpPr>
          <p:cNvPr id="21" name="Text Box 56"/>
          <p:cNvSpPr txBox="1">
            <a:spLocks noChangeArrowheads="1"/>
          </p:cNvSpPr>
          <p:nvPr/>
        </p:nvSpPr>
        <p:spPr bwMode="auto">
          <a:xfrm>
            <a:off x="82616" y="3547695"/>
            <a:ext cx="6496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a:solidFill>
                  <a:srgbClr val="0000FF"/>
                </a:solidFill>
                <a:latin typeface="Times New Roman" pitchFamily="18" charset="0"/>
                <a:cs typeface="Times New Roman" pitchFamily="18" charset="0"/>
              </a:rPr>
              <a:t>Ở </a:t>
            </a:r>
            <a:r>
              <a:rPr lang="en-US" sz="1600" b="1" dirty="0" err="1">
                <a:solidFill>
                  <a:srgbClr val="0000FF"/>
                </a:solidFill>
                <a:latin typeface="Times New Roman" pitchFamily="18" charset="0"/>
                <a:cs typeface="Times New Roman" pitchFamily="18" charset="0"/>
              </a:rPr>
              <a:t>giữa</a:t>
            </a:r>
            <a:endParaRPr lang="en-US" sz="1600" b="1" dirty="0">
              <a:solidFill>
                <a:srgbClr val="0000FF"/>
              </a:solidFill>
              <a:latin typeface="Times New Roman" pitchFamily="18" charset="0"/>
              <a:cs typeface="Times New Roman" pitchFamily="18" charset="0"/>
            </a:endParaRPr>
          </a:p>
        </p:txBody>
      </p:sp>
      <p:sp>
        <p:nvSpPr>
          <p:cNvPr id="22" name="Text Box 57"/>
          <p:cNvSpPr txBox="1">
            <a:spLocks noChangeArrowheads="1"/>
          </p:cNvSpPr>
          <p:nvPr/>
        </p:nvSpPr>
        <p:spPr bwMode="auto">
          <a:xfrm>
            <a:off x="685801" y="3407883"/>
            <a:ext cx="3962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vi-VN" dirty="0" smtClean="0">
                <a:solidFill>
                  <a:srgbClr val="0000FF"/>
                </a:solidFill>
                <a:latin typeface="+mj-lt"/>
              </a:rPr>
              <a:t>-</a:t>
            </a:r>
            <a:r>
              <a:rPr lang="en-US" dirty="0" smtClean="0">
                <a:solidFill>
                  <a:srgbClr val="0000FF"/>
                </a:solidFill>
                <a:latin typeface="+mj-lt"/>
              </a:rPr>
              <a:t> </a:t>
            </a:r>
            <a:r>
              <a:rPr lang="vi-VN" dirty="0" smtClean="0">
                <a:solidFill>
                  <a:srgbClr val="0000FF"/>
                </a:solidFill>
                <a:latin typeface="+mj-lt"/>
              </a:rPr>
              <a:t>Là </a:t>
            </a:r>
            <a:r>
              <a:rPr lang="vi-VN" dirty="0">
                <a:solidFill>
                  <a:srgbClr val="0000FF"/>
                </a:solidFill>
                <a:latin typeface="+mj-lt"/>
              </a:rPr>
              <a:t>đồng bằng Ấn - Hằng rộng lớn</a:t>
            </a:r>
            <a:r>
              <a:rPr lang="vi-VN" dirty="0" smtClean="0">
                <a:solidFill>
                  <a:srgbClr val="0000FF"/>
                </a:solidFill>
                <a:latin typeface="+mj-lt"/>
              </a:rPr>
              <a:t>,</a:t>
            </a:r>
            <a:r>
              <a:rPr lang="en-US" dirty="0" smtClean="0">
                <a:solidFill>
                  <a:srgbClr val="0000FF"/>
                </a:solidFill>
                <a:latin typeface="+mj-lt"/>
              </a:rPr>
              <a:t> </a:t>
            </a:r>
            <a:r>
              <a:rPr lang="vi-VN" dirty="0" smtClean="0">
                <a:solidFill>
                  <a:srgbClr val="0000FF"/>
                </a:solidFill>
                <a:latin typeface="+mj-lt"/>
              </a:rPr>
              <a:t>trải</a:t>
            </a:r>
            <a:r>
              <a:rPr lang="en-US" dirty="0" smtClean="0">
                <a:solidFill>
                  <a:srgbClr val="0000FF"/>
                </a:solidFill>
                <a:latin typeface="+mj-lt"/>
              </a:rPr>
              <a:t> </a:t>
            </a:r>
            <a:r>
              <a:rPr lang="vi-VN" dirty="0" smtClean="0">
                <a:solidFill>
                  <a:srgbClr val="0000FF"/>
                </a:solidFill>
                <a:latin typeface="+mj-lt"/>
              </a:rPr>
              <a:t>dài </a:t>
            </a:r>
            <a:r>
              <a:rPr lang="vi-VN" dirty="0">
                <a:solidFill>
                  <a:srgbClr val="0000FF"/>
                </a:solidFill>
                <a:latin typeface="+mj-lt"/>
              </a:rPr>
              <a:t>từ bờ biển Arap đến bờ vịnh </a:t>
            </a:r>
            <a:r>
              <a:rPr lang="vi-VN" dirty="0" smtClean="0">
                <a:solidFill>
                  <a:srgbClr val="0000FF"/>
                </a:solidFill>
                <a:latin typeface="+mj-lt"/>
              </a:rPr>
              <a:t>Ben</a:t>
            </a:r>
            <a:r>
              <a:rPr lang="en-US" dirty="0" smtClean="0">
                <a:solidFill>
                  <a:srgbClr val="0000FF"/>
                </a:solidFill>
                <a:latin typeface="+mj-lt"/>
              </a:rPr>
              <a:t> </a:t>
            </a:r>
            <a:r>
              <a:rPr lang="vi-VN" dirty="0" smtClean="0">
                <a:solidFill>
                  <a:srgbClr val="0000FF"/>
                </a:solidFill>
                <a:latin typeface="+mj-lt"/>
              </a:rPr>
              <a:t>- </a:t>
            </a:r>
            <a:r>
              <a:rPr lang="vi-VN" dirty="0">
                <a:solidFill>
                  <a:srgbClr val="0000FF"/>
                </a:solidFill>
                <a:latin typeface="+mj-lt"/>
              </a:rPr>
              <a:t>gan dài trên 3000 </a:t>
            </a:r>
            <a:r>
              <a:rPr lang="vi-VN" dirty="0" smtClean="0">
                <a:solidFill>
                  <a:srgbClr val="0000FF"/>
                </a:solidFill>
                <a:latin typeface="+mj-lt"/>
              </a:rPr>
              <a:t>km.</a:t>
            </a:r>
            <a:r>
              <a:rPr lang="en-US" dirty="0" smtClean="0">
                <a:solidFill>
                  <a:srgbClr val="0000FF"/>
                </a:solidFill>
                <a:latin typeface="+mj-lt"/>
              </a:rPr>
              <a:t> (3đ)</a:t>
            </a:r>
            <a:endParaRPr lang="vi-VN" dirty="0">
              <a:solidFill>
                <a:srgbClr val="0000FF"/>
              </a:solidFill>
              <a:latin typeface="+mj-lt"/>
            </a:endParaRPr>
          </a:p>
        </p:txBody>
      </p:sp>
      <p:sp>
        <p:nvSpPr>
          <p:cNvPr id="23" name="Text Box 59"/>
          <p:cNvSpPr txBox="1">
            <a:spLocks noChangeArrowheads="1"/>
          </p:cNvSpPr>
          <p:nvPr/>
        </p:nvSpPr>
        <p:spPr bwMode="auto">
          <a:xfrm>
            <a:off x="0" y="4995671"/>
            <a:ext cx="6575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err="1">
                <a:solidFill>
                  <a:srgbClr val="0000FF"/>
                </a:solidFill>
                <a:latin typeface="Times New Roman" pitchFamily="18" charset="0"/>
                <a:cs typeface="Times New Roman" pitchFamily="18" charset="0"/>
              </a:rPr>
              <a:t>Phía</a:t>
            </a:r>
            <a:endParaRPr lang="en-US" sz="1600" b="1" dirty="0">
              <a:solidFill>
                <a:srgbClr val="0000FF"/>
              </a:solidFill>
              <a:latin typeface="Times New Roman" pitchFamily="18" charset="0"/>
              <a:cs typeface="Times New Roman" pitchFamily="18" charset="0"/>
            </a:endParaRPr>
          </a:p>
          <a:p>
            <a:pPr algn="ctr"/>
            <a:r>
              <a:rPr lang="en-US" sz="1600" b="1" dirty="0">
                <a:solidFill>
                  <a:srgbClr val="0000FF"/>
                </a:solidFill>
                <a:latin typeface="Times New Roman" pitchFamily="18" charset="0"/>
                <a:cs typeface="Times New Roman" pitchFamily="18" charset="0"/>
              </a:rPr>
              <a:t> Nam</a:t>
            </a:r>
          </a:p>
        </p:txBody>
      </p:sp>
      <p:sp>
        <p:nvSpPr>
          <p:cNvPr id="24" name="Text Box 60"/>
          <p:cNvSpPr txBox="1">
            <a:spLocks noChangeArrowheads="1"/>
          </p:cNvSpPr>
          <p:nvPr/>
        </p:nvSpPr>
        <p:spPr bwMode="auto">
          <a:xfrm>
            <a:off x="620683" y="4517440"/>
            <a:ext cx="407291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Là</a:t>
            </a:r>
            <a:r>
              <a:rPr lang="en-US" dirty="0" smtClean="0">
                <a:solidFill>
                  <a:srgbClr val="0000FF"/>
                </a:solidFill>
                <a:latin typeface="Times New Roman" pitchFamily="18" charset="0"/>
                <a:cs typeface="Times New Roman" pitchFamily="18" charset="0"/>
              </a:rPr>
              <a:t> SN </a:t>
            </a:r>
            <a:r>
              <a:rPr lang="en-US" dirty="0" err="1" smtClean="0">
                <a:solidFill>
                  <a:srgbClr val="0000FF"/>
                </a:solidFill>
                <a:latin typeface="Times New Roman" pitchFamily="18" charset="0"/>
                <a:cs typeface="Times New Roman" pitchFamily="18" charset="0"/>
              </a:rPr>
              <a:t>Đê</a:t>
            </a:r>
            <a:r>
              <a:rPr lang="en-US" dirty="0" smtClean="0">
                <a:solidFill>
                  <a:srgbClr val="0000FF"/>
                </a:solidFill>
                <a:latin typeface="Times New Roman" pitchFamily="18" charset="0"/>
                <a:cs typeface="Times New Roman" pitchFamily="18" charset="0"/>
              </a:rPr>
              <a:t> Can </a:t>
            </a:r>
            <a:r>
              <a:rPr lang="en-US" dirty="0" err="1" smtClean="0">
                <a:solidFill>
                  <a:srgbClr val="0000FF"/>
                </a:solidFill>
                <a:latin typeface="Times New Roman" pitchFamily="18" charset="0"/>
                <a:cs typeface="Times New Roman" pitchFamily="18" charset="0"/>
              </a:rPr>
              <a:t>tương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đối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thấp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bằng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phẳng</a:t>
            </a:r>
            <a:r>
              <a:rPr lang="en-US" dirty="0" smtClean="0">
                <a:solidFill>
                  <a:srgbClr val="0000FF"/>
                </a:solidFill>
                <a:latin typeface="Times New Roman" pitchFamily="18" charset="0"/>
                <a:cs typeface="Times New Roman" pitchFamily="18" charset="0"/>
              </a:rPr>
              <a:t>. (1đ)</a:t>
            </a:r>
          </a:p>
          <a:p>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Có</a:t>
            </a:r>
            <a:r>
              <a:rPr lang="en-US" kern="0" dirty="0" smtClean="0">
                <a:solidFill>
                  <a:srgbClr val="0000FF"/>
                </a:solidFill>
                <a:latin typeface="Times New Roman" pitchFamily="18" charset="0"/>
                <a:cs typeface="Times New Roman" pitchFamily="18" charset="0"/>
              </a:rPr>
              <a:t> 2 </a:t>
            </a:r>
            <a:r>
              <a:rPr lang="en-US" kern="0" dirty="0" err="1" smtClean="0">
                <a:solidFill>
                  <a:srgbClr val="0000FF"/>
                </a:solidFill>
                <a:latin typeface="Times New Roman" pitchFamily="18" charset="0"/>
                <a:cs typeface="Times New Roman" pitchFamily="18" charset="0"/>
              </a:rPr>
              <a:t>rìa</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được</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nâng</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cao</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thành</a:t>
            </a:r>
            <a:r>
              <a:rPr lang="en-US" kern="0" dirty="0" smtClean="0">
                <a:solidFill>
                  <a:srgbClr val="0000FF"/>
                </a:solidFill>
                <a:latin typeface="Times New Roman" pitchFamily="18" charset="0"/>
                <a:cs typeface="Times New Roman" pitchFamily="18" charset="0"/>
              </a:rPr>
              <a:t> 2 </a:t>
            </a:r>
            <a:r>
              <a:rPr lang="en-US" kern="0" dirty="0" err="1" smtClean="0">
                <a:solidFill>
                  <a:srgbClr val="0000FF"/>
                </a:solidFill>
                <a:latin typeface="Times New Roman" pitchFamily="18" charset="0"/>
                <a:cs typeface="Times New Roman" pitchFamily="18" charset="0"/>
              </a:rPr>
              <a:t>dãy</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Gát</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Đông</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và</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Gát</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Tây</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cao</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trung</a:t>
            </a:r>
            <a:r>
              <a:rPr lang="en-US" kern="0" dirty="0" smtClean="0">
                <a:solidFill>
                  <a:srgbClr val="0000FF"/>
                </a:solidFill>
                <a:latin typeface="Times New Roman" pitchFamily="18" charset="0"/>
                <a:cs typeface="Times New Roman" pitchFamily="18" charset="0"/>
              </a:rPr>
              <a:t> </a:t>
            </a:r>
            <a:r>
              <a:rPr lang="en-US" kern="0" dirty="0" err="1" smtClean="0">
                <a:solidFill>
                  <a:srgbClr val="0000FF"/>
                </a:solidFill>
                <a:latin typeface="Times New Roman" pitchFamily="18" charset="0"/>
                <a:cs typeface="Times New Roman" pitchFamily="18" charset="0"/>
              </a:rPr>
              <a:t>bình</a:t>
            </a:r>
            <a:r>
              <a:rPr lang="en-US" kern="0" dirty="0" smtClean="0">
                <a:solidFill>
                  <a:srgbClr val="0000FF"/>
                </a:solidFill>
                <a:latin typeface="Times New Roman" pitchFamily="18" charset="0"/>
                <a:cs typeface="Times New Roman" pitchFamily="18" charset="0"/>
              </a:rPr>
              <a:t> 1300m. (2đ)</a:t>
            </a:r>
            <a:endParaRPr lang="en-US" kern="0" dirty="0">
              <a:solidFill>
                <a:srgbClr val="0000FF"/>
              </a:solidFill>
              <a:latin typeface="Times New Roman" pitchFamily="18" charset="0"/>
              <a:cs typeface="Times New Roman" pitchFamily="18" charset="0"/>
            </a:endParaRPr>
          </a:p>
        </p:txBody>
      </p:sp>
      <p:grpSp>
        <p:nvGrpSpPr>
          <p:cNvPr id="30" name="Group 29"/>
          <p:cNvGrpSpPr/>
          <p:nvPr/>
        </p:nvGrpSpPr>
        <p:grpSpPr>
          <a:xfrm>
            <a:off x="-166194" y="-17271"/>
            <a:ext cx="9310194" cy="6984128"/>
            <a:chOff x="-10020" y="7692"/>
            <a:chExt cx="9154020" cy="6850308"/>
          </a:xfrm>
        </p:grpSpPr>
        <p:pic>
          <p:nvPicPr>
            <p:cNvPr id="28" name="Picture 2" descr="Hymalaya"/>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10020" y="7692"/>
              <a:ext cx="9154020" cy="6850308"/>
            </a:xfrm>
            <a:noFill/>
            <a:extLst>
              <a:ext uri="{909E8E84-426E-40DD-AFC4-6F175D3DCCD1}">
                <a14:hiddenFill xmlns:a14="http://schemas.microsoft.com/office/drawing/2010/main">
                  <a:solidFill>
                    <a:srgbClr val="FFFFFF"/>
                  </a:solidFill>
                </a14:hiddenFill>
              </a:ext>
            </a:extLst>
          </p:spPr>
        </p:pic>
        <p:sp>
          <p:nvSpPr>
            <p:cNvPr id="29" name="Text Box 5"/>
            <p:cNvSpPr txBox="1">
              <a:spLocks noChangeArrowheads="1"/>
            </p:cNvSpPr>
            <p:nvPr/>
          </p:nvSpPr>
          <p:spPr bwMode="auto">
            <a:xfrm>
              <a:off x="476648" y="41177"/>
              <a:ext cx="836860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just">
                <a:spcBef>
                  <a:spcPct val="50000"/>
                </a:spcBef>
              </a:pPr>
              <a:r>
                <a:rPr lang="en-US" sz="1700" b="1" dirty="0">
                  <a:solidFill>
                    <a:schemeClr val="bg1"/>
                  </a:solidFill>
                </a:rPr>
                <a:t>Himalaya: </a:t>
              </a:r>
              <a:r>
                <a:rPr lang="en-US" sz="1700" b="1" dirty="0" err="1">
                  <a:solidFill>
                    <a:schemeClr val="bg1"/>
                  </a:solidFill>
                </a:rPr>
                <a:t>v</a:t>
              </a:r>
              <a:r>
                <a:rPr lang="en-US" sz="1700" b="1" dirty="0" err="1">
                  <a:solidFill>
                    <a:schemeClr val="bg1"/>
                  </a:solidFill>
                  <a:latin typeface="Arial" charset="0"/>
                </a:rPr>
                <a:t>ùng</a:t>
              </a:r>
              <a:r>
                <a:rPr lang="en-US" sz="1700" b="1" dirty="0">
                  <a:solidFill>
                    <a:schemeClr val="bg1"/>
                  </a:solidFill>
                  <a:latin typeface="Arial" charset="0"/>
                </a:rPr>
                <a:t> </a:t>
              </a:r>
              <a:r>
                <a:rPr lang="en-US" sz="1700" b="1" dirty="0" err="1">
                  <a:solidFill>
                    <a:schemeClr val="bg1"/>
                  </a:solidFill>
                  <a:latin typeface="Arial" charset="0"/>
                </a:rPr>
                <a:t>núi</a:t>
              </a:r>
              <a:r>
                <a:rPr lang="en-US" sz="1700" b="1" dirty="0">
                  <a:solidFill>
                    <a:schemeClr val="bg1"/>
                  </a:solidFill>
                  <a:latin typeface="Arial" charset="0"/>
                </a:rPr>
                <a:t> </a:t>
              </a:r>
              <a:r>
                <a:rPr lang="en-US" sz="1700" b="1" dirty="0" err="1">
                  <a:solidFill>
                    <a:schemeClr val="bg1"/>
                  </a:solidFill>
                  <a:latin typeface="Arial" charset="0"/>
                </a:rPr>
                <a:t>cao</a:t>
              </a:r>
              <a:r>
                <a:rPr lang="en-US" sz="1700" b="1" dirty="0">
                  <a:solidFill>
                    <a:schemeClr val="bg1"/>
                  </a:solidFill>
                  <a:latin typeface="Arial" charset="0"/>
                </a:rPr>
                <a:t> </a:t>
              </a:r>
              <a:r>
                <a:rPr lang="en-US" sz="1700" b="1" dirty="0" err="1">
                  <a:solidFill>
                    <a:schemeClr val="bg1"/>
                  </a:solidFill>
                  <a:latin typeface="Arial" charset="0"/>
                </a:rPr>
                <a:t>nhất</a:t>
              </a:r>
              <a:r>
                <a:rPr lang="en-US" sz="1700" b="1" dirty="0">
                  <a:solidFill>
                    <a:schemeClr val="bg1"/>
                  </a:solidFill>
                  <a:latin typeface="Arial" charset="0"/>
                </a:rPr>
                <a:t> </a:t>
              </a:r>
              <a:r>
                <a:rPr lang="en-US" sz="1700" b="1" dirty="0" err="1">
                  <a:solidFill>
                    <a:schemeClr val="bg1"/>
                  </a:solidFill>
                  <a:latin typeface="Arial" charset="0"/>
                </a:rPr>
                <a:t>và</a:t>
              </a:r>
              <a:r>
                <a:rPr lang="en-US" sz="1700" b="1" dirty="0">
                  <a:solidFill>
                    <a:schemeClr val="bg1"/>
                  </a:solidFill>
                  <a:latin typeface="Arial" charset="0"/>
                </a:rPr>
                <a:t> </a:t>
              </a:r>
              <a:r>
                <a:rPr lang="en-US" sz="1700" b="1" dirty="0" err="1">
                  <a:solidFill>
                    <a:schemeClr val="bg1"/>
                  </a:solidFill>
                  <a:latin typeface="Arial" charset="0"/>
                </a:rPr>
                <a:t>trẻ</a:t>
              </a:r>
              <a:r>
                <a:rPr lang="en-US" sz="1700" b="1" dirty="0">
                  <a:solidFill>
                    <a:schemeClr val="bg1"/>
                  </a:solidFill>
                  <a:latin typeface="Arial" charset="0"/>
                </a:rPr>
                <a:t> </a:t>
              </a:r>
              <a:r>
                <a:rPr lang="en-US" sz="1700" b="1" dirty="0" err="1">
                  <a:solidFill>
                    <a:schemeClr val="bg1"/>
                  </a:solidFill>
                  <a:latin typeface="Arial" charset="0"/>
                </a:rPr>
                <a:t>nhất</a:t>
              </a:r>
              <a:r>
                <a:rPr lang="en-US" sz="1700" b="1" dirty="0">
                  <a:solidFill>
                    <a:schemeClr val="bg1"/>
                  </a:solidFill>
                  <a:latin typeface="Arial" charset="0"/>
                </a:rPr>
                <a:t> </a:t>
              </a:r>
              <a:r>
                <a:rPr lang="en-US" sz="1700" b="1" dirty="0" err="1">
                  <a:solidFill>
                    <a:schemeClr val="bg1"/>
                  </a:solidFill>
                  <a:latin typeface="Arial" charset="0"/>
                </a:rPr>
                <a:t>thế</a:t>
              </a:r>
              <a:r>
                <a:rPr lang="en-US" sz="1700" b="1" dirty="0">
                  <a:solidFill>
                    <a:schemeClr val="bg1"/>
                  </a:solidFill>
                  <a:latin typeface="Arial" charset="0"/>
                </a:rPr>
                <a:t> </a:t>
              </a:r>
              <a:r>
                <a:rPr lang="en-US" sz="1700" b="1" dirty="0" err="1">
                  <a:solidFill>
                    <a:schemeClr val="bg1"/>
                  </a:solidFill>
                  <a:latin typeface="Arial" charset="0"/>
                </a:rPr>
                <a:t>giới</a:t>
              </a:r>
              <a:r>
                <a:rPr lang="en-US" sz="1700" b="1" dirty="0">
                  <a:solidFill>
                    <a:schemeClr val="bg1"/>
                  </a:solidFill>
                  <a:latin typeface="Arial" charset="0"/>
                </a:rPr>
                <a:t>, </a:t>
              </a:r>
              <a:r>
                <a:rPr lang="en-US" sz="1700" b="1" dirty="0" err="1">
                  <a:solidFill>
                    <a:schemeClr val="bg1"/>
                  </a:solidFill>
                  <a:latin typeface="Arial" charset="0"/>
                </a:rPr>
                <a:t>có</a:t>
              </a:r>
              <a:r>
                <a:rPr lang="en-US" sz="1700" b="1" dirty="0">
                  <a:solidFill>
                    <a:schemeClr val="bg1"/>
                  </a:solidFill>
                  <a:latin typeface="Arial" charset="0"/>
                </a:rPr>
                <a:t> </a:t>
              </a:r>
              <a:r>
                <a:rPr lang="en-US" sz="1700" b="1" dirty="0" err="1">
                  <a:solidFill>
                    <a:schemeClr val="bg1"/>
                  </a:solidFill>
                  <a:latin typeface="Arial" charset="0"/>
                </a:rPr>
                <a:t>tới</a:t>
              </a:r>
              <a:r>
                <a:rPr lang="en-US" sz="1700" b="1" dirty="0">
                  <a:solidFill>
                    <a:schemeClr val="bg1"/>
                  </a:solidFill>
                  <a:latin typeface="Arial" charset="0"/>
                </a:rPr>
                <a:t> </a:t>
              </a:r>
              <a:r>
                <a:rPr lang="en-US" sz="1700" b="1" dirty="0" err="1">
                  <a:solidFill>
                    <a:schemeClr val="bg1"/>
                  </a:solidFill>
                  <a:latin typeface="Arial" charset="0"/>
                </a:rPr>
                <a:t>hơn</a:t>
              </a:r>
              <a:r>
                <a:rPr lang="en-US" sz="1700" b="1" dirty="0">
                  <a:solidFill>
                    <a:schemeClr val="bg1"/>
                  </a:solidFill>
                  <a:latin typeface="Arial" charset="0"/>
                </a:rPr>
                <a:t> 70 </a:t>
              </a:r>
              <a:r>
                <a:rPr lang="en-US" sz="1700" b="1" dirty="0" err="1">
                  <a:solidFill>
                    <a:schemeClr val="bg1"/>
                  </a:solidFill>
                  <a:latin typeface="Arial" charset="0"/>
                </a:rPr>
                <a:t>đỉnh</a:t>
              </a:r>
              <a:r>
                <a:rPr lang="en-US" sz="1700" b="1" dirty="0">
                  <a:solidFill>
                    <a:schemeClr val="bg1"/>
                  </a:solidFill>
                  <a:latin typeface="Arial" charset="0"/>
                </a:rPr>
                <a:t> </a:t>
              </a:r>
              <a:r>
                <a:rPr lang="en-US" sz="1700" b="1" dirty="0" err="1">
                  <a:solidFill>
                    <a:schemeClr val="bg1"/>
                  </a:solidFill>
                  <a:latin typeface="Arial" charset="0"/>
                </a:rPr>
                <a:t>cao</a:t>
              </a:r>
              <a:r>
                <a:rPr lang="en-US" sz="1700" b="1" dirty="0">
                  <a:solidFill>
                    <a:schemeClr val="bg1"/>
                  </a:solidFill>
                  <a:latin typeface="Arial" charset="0"/>
                </a:rPr>
                <a:t> </a:t>
              </a:r>
              <a:r>
                <a:rPr lang="en-US" sz="1700" b="1" dirty="0" err="1">
                  <a:solidFill>
                    <a:schemeClr val="bg1"/>
                  </a:solidFill>
                  <a:latin typeface="Arial" charset="0"/>
                </a:rPr>
                <a:t>trên</a:t>
              </a:r>
              <a:r>
                <a:rPr lang="en-US" sz="1700" b="1" dirty="0">
                  <a:solidFill>
                    <a:schemeClr val="bg1"/>
                  </a:solidFill>
                  <a:latin typeface="Arial" charset="0"/>
                </a:rPr>
                <a:t> 7.000m </a:t>
              </a:r>
              <a:r>
                <a:rPr lang="en-US" sz="1700" b="1" dirty="0" err="1">
                  <a:solidFill>
                    <a:schemeClr val="bg1"/>
                  </a:solidFill>
                  <a:latin typeface="Arial" charset="0"/>
                </a:rPr>
                <a:t>và</a:t>
              </a:r>
              <a:r>
                <a:rPr lang="en-US" sz="1700" b="1" dirty="0">
                  <a:solidFill>
                    <a:schemeClr val="bg1"/>
                  </a:solidFill>
                  <a:latin typeface="Arial" charset="0"/>
                </a:rPr>
                <a:t> 14 </a:t>
              </a:r>
              <a:r>
                <a:rPr lang="en-US" sz="1700" b="1" dirty="0" err="1">
                  <a:solidFill>
                    <a:schemeClr val="bg1"/>
                  </a:solidFill>
                  <a:latin typeface="Arial" charset="0"/>
                </a:rPr>
                <a:t>đỉnh</a:t>
              </a:r>
              <a:r>
                <a:rPr lang="en-US" sz="1700" b="1" dirty="0">
                  <a:solidFill>
                    <a:schemeClr val="bg1"/>
                  </a:solidFill>
                  <a:latin typeface="Arial" charset="0"/>
                </a:rPr>
                <a:t> </a:t>
              </a:r>
              <a:r>
                <a:rPr lang="en-US" sz="1700" b="1" dirty="0" err="1">
                  <a:solidFill>
                    <a:schemeClr val="bg1"/>
                  </a:solidFill>
                  <a:latin typeface="Arial" charset="0"/>
                </a:rPr>
                <a:t>cao</a:t>
              </a:r>
              <a:r>
                <a:rPr lang="en-US" sz="1700" b="1" dirty="0">
                  <a:solidFill>
                    <a:schemeClr val="bg1"/>
                  </a:solidFill>
                  <a:latin typeface="Arial" charset="0"/>
                </a:rPr>
                <a:t> </a:t>
              </a:r>
              <a:r>
                <a:rPr lang="en-US" sz="1700" b="1" dirty="0" err="1">
                  <a:solidFill>
                    <a:schemeClr val="bg1"/>
                  </a:solidFill>
                  <a:latin typeface="Arial" charset="0"/>
                </a:rPr>
                <a:t>trên</a:t>
              </a:r>
              <a:r>
                <a:rPr lang="en-US" sz="1700" b="1" dirty="0">
                  <a:solidFill>
                    <a:schemeClr val="bg1"/>
                  </a:solidFill>
                  <a:latin typeface="Arial" charset="0"/>
                </a:rPr>
                <a:t> 8.000m</a:t>
              </a:r>
              <a:r>
                <a:rPr lang="en-US" sz="1700" b="1" dirty="0" smtClean="0">
                  <a:solidFill>
                    <a:schemeClr val="bg1"/>
                  </a:solidFill>
                  <a:latin typeface="Arial" charset="0"/>
                </a:rPr>
                <a:t>.</a:t>
              </a:r>
              <a:endParaRPr lang="en-US" sz="1700" b="1" dirty="0">
                <a:solidFill>
                  <a:schemeClr val="bg1"/>
                </a:solidFill>
                <a:latin typeface="Arial" charset="0"/>
              </a:endParaRPr>
            </a:p>
          </p:txBody>
        </p:sp>
      </p:grpSp>
      <p:grpSp>
        <p:nvGrpSpPr>
          <p:cNvPr id="32" name="Group 31"/>
          <p:cNvGrpSpPr/>
          <p:nvPr/>
        </p:nvGrpSpPr>
        <p:grpSpPr>
          <a:xfrm>
            <a:off x="4662344" y="634822"/>
            <a:ext cx="4460636" cy="5341052"/>
            <a:chOff x="-3749069" y="-3035122"/>
            <a:chExt cx="4349532" cy="5101402"/>
          </a:xfrm>
        </p:grpSpPr>
        <p:pic>
          <p:nvPicPr>
            <p:cNvPr id="26" name="Picture 15" descr="Everest_kalapatthar_cr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9069" y="-3035122"/>
              <a:ext cx="4349532" cy="5101402"/>
            </a:xfrm>
            <a:prstGeom prst="rect">
              <a:avLst/>
            </a:prstGeom>
            <a:noFill/>
            <a:ln w="38100" cmpd="dbl">
              <a:noFill/>
              <a:miter lim="800000"/>
              <a:headEnd/>
              <a:tailEnd/>
            </a:ln>
            <a:extLst>
              <a:ext uri="{909E8E84-426E-40DD-AFC4-6F175D3DCCD1}">
                <a14:hiddenFill xmlns:a14="http://schemas.microsoft.com/office/drawing/2010/main">
                  <a:solidFill>
                    <a:srgbClr val="FFFFFF"/>
                  </a:solidFill>
                </a14:hiddenFill>
              </a:ext>
            </a:extLst>
          </p:spPr>
        </p:pic>
        <p:sp>
          <p:nvSpPr>
            <p:cNvPr id="31" name="Rectangle 30"/>
            <p:cNvSpPr/>
            <p:nvPr/>
          </p:nvSpPr>
          <p:spPr>
            <a:xfrm>
              <a:off x="-3749069" y="-3025468"/>
              <a:ext cx="2914650" cy="338554"/>
            </a:xfrm>
            <a:prstGeom prst="rect">
              <a:avLst/>
            </a:prstGeom>
          </p:spPr>
          <p:txBody>
            <a:bodyPr wrap="square">
              <a:spAutoFit/>
            </a:bodyPr>
            <a:lstStyle/>
            <a:p>
              <a:pPr lvl="0">
                <a:spcBef>
                  <a:spcPct val="50000"/>
                </a:spcBef>
              </a:pPr>
              <a:r>
                <a:rPr lang="en-US" sz="1600" b="1" dirty="0" err="1">
                  <a:solidFill>
                    <a:srgbClr val="FFFF00"/>
                  </a:solidFill>
                  <a:cs typeface="Times New Roman" pitchFamily="18" charset="0"/>
                </a:rPr>
                <a:t>Đỉnh</a:t>
              </a:r>
              <a:r>
                <a:rPr lang="en-US" sz="1600" b="1" dirty="0">
                  <a:solidFill>
                    <a:srgbClr val="FFFF00"/>
                  </a:solidFill>
                  <a:cs typeface="Times New Roman" pitchFamily="18" charset="0"/>
                </a:rPr>
                <a:t> Ê-</a:t>
              </a:r>
              <a:r>
                <a:rPr lang="en-US" sz="1600" b="1" dirty="0" err="1">
                  <a:solidFill>
                    <a:srgbClr val="FFFF00"/>
                  </a:solidFill>
                  <a:cs typeface="Times New Roman" pitchFamily="18" charset="0"/>
                </a:rPr>
                <a:t>vơ</a:t>
              </a:r>
              <a:r>
                <a:rPr lang="en-US" sz="1600" b="1" dirty="0">
                  <a:solidFill>
                    <a:srgbClr val="FFFF00"/>
                  </a:solidFill>
                  <a:cs typeface="Times New Roman" pitchFamily="18" charset="0"/>
                </a:rPr>
                <a:t>-</a:t>
              </a:r>
              <a:r>
                <a:rPr lang="en-US" sz="1600" b="1" dirty="0" err="1">
                  <a:solidFill>
                    <a:srgbClr val="FFFF00"/>
                  </a:solidFill>
                  <a:cs typeface="Times New Roman" pitchFamily="18" charset="0"/>
                </a:rPr>
                <a:t>rét</a:t>
              </a:r>
              <a:r>
                <a:rPr lang="en-US" sz="1600" b="1" dirty="0">
                  <a:solidFill>
                    <a:srgbClr val="FFFF00"/>
                  </a:solidFill>
                  <a:cs typeface="Times New Roman" pitchFamily="18" charset="0"/>
                </a:rPr>
                <a:t>: </a:t>
              </a:r>
              <a:r>
                <a:rPr lang="en-US" sz="1600" b="1" dirty="0" err="1">
                  <a:solidFill>
                    <a:srgbClr val="FFFF00"/>
                  </a:solidFill>
                  <a:cs typeface="Times New Roman" pitchFamily="18" charset="0"/>
                </a:rPr>
                <a:t>cao</a:t>
              </a:r>
              <a:r>
                <a:rPr lang="en-US" sz="1600" b="1" dirty="0">
                  <a:solidFill>
                    <a:srgbClr val="FFFF00"/>
                  </a:solidFill>
                  <a:cs typeface="Times New Roman" pitchFamily="18" charset="0"/>
                </a:rPr>
                <a:t> 8.848m</a:t>
              </a:r>
            </a:p>
          </p:txBody>
        </p:sp>
      </p:grpSp>
      <p:pic>
        <p:nvPicPr>
          <p:cNvPr id="33" name="Picture 47" descr="Rice Farming, India"/>
          <p:cNvPicPr>
            <a:picLocks noChangeAspect="1" noChangeArrowheads="1"/>
          </p:cNvPicPr>
          <p:nvPr/>
        </p:nvPicPr>
        <p:blipFill rotWithShape="1">
          <a:blip r:embed="rId8">
            <a:extLst>
              <a:ext uri="{28A0092B-C50C-407E-A947-70E740481C1C}">
                <a14:useLocalDpi xmlns:a14="http://schemas.microsoft.com/office/drawing/2010/main" val="0"/>
              </a:ext>
            </a:extLst>
          </a:blip>
          <a:srcRect l="904" r="1708"/>
          <a:stretch/>
        </p:blipFill>
        <p:spPr bwMode="auto">
          <a:xfrm>
            <a:off x="-102450" y="2094117"/>
            <a:ext cx="921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6"/>
          <p:cNvGrpSpPr/>
          <p:nvPr/>
        </p:nvGrpSpPr>
        <p:grpSpPr>
          <a:xfrm>
            <a:off x="4116528" y="-5044"/>
            <a:ext cx="9163050" cy="6953907"/>
            <a:chOff x="0" y="4394"/>
            <a:chExt cx="9163050" cy="6953907"/>
          </a:xfrm>
        </p:grpSpPr>
        <p:pic>
          <p:nvPicPr>
            <p:cNvPr id="35" name="Picture 16" descr="800px-Verlassenes-dorf-kurdist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394"/>
              <a:ext cx="9144000" cy="695390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36" name="Text Box 17"/>
            <p:cNvSpPr txBox="1">
              <a:spLocks noChangeArrowheads="1"/>
            </p:cNvSpPr>
            <p:nvPr/>
          </p:nvSpPr>
          <p:spPr bwMode="auto">
            <a:xfrm>
              <a:off x="5536183" y="12554"/>
              <a:ext cx="3626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i="1" dirty="0" err="1">
                  <a:solidFill>
                    <a:schemeClr val="bg1"/>
                  </a:solidFill>
                </a:rPr>
                <a:t>Sơn</a:t>
              </a:r>
              <a:r>
                <a:rPr lang="en-US" sz="2400" b="1" i="1" dirty="0">
                  <a:solidFill>
                    <a:schemeClr val="bg1"/>
                  </a:solidFill>
                </a:rPr>
                <a:t> </a:t>
              </a:r>
              <a:r>
                <a:rPr lang="en-US" sz="2400" b="1" i="1" dirty="0" err="1">
                  <a:solidFill>
                    <a:schemeClr val="bg1"/>
                  </a:solidFill>
                </a:rPr>
                <a:t>nguyên</a:t>
              </a:r>
              <a:r>
                <a:rPr lang="en-US" sz="2400" b="1" i="1" dirty="0">
                  <a:solidFill>
                    <a:schemeClr val="bg1"/>
                  </a:solidFill>
                </a:rPr>
                <a:t> </a:t>
              </a:r>
              <a:r>
                <a:rPr lang="en-US" sz="2400" b="1" i="1" dirty="0" err="1">
                  <a:solidFill>
                    <a:schemeClr val="bg1"/>
                  </a:solidFill>
                </a:rPr>
                <a:t>Đê</a:t>
              </a:r>
              <a:r>
                <a:rPr lang="en-US" sz="2400" b="1" i="1" dirty="0">
                  <a:solidFill>
                    <a:schemeClr val="bg1"/>
                  </a:solidFill>
                </a:rPr>
                <a:t> </a:t>
              </a:r>
              <a:r>
                <a:rPr lang="en-US" sz="2400" b="1" i="1" dirty="0" smtClean="0">
                  <a:solidFill>
                    <a:schemeClr val="bg1"/>
                  </a:solidFill>
                </a:rPr>
                <a:t>can</a:t>
              </a:r>
              <a:endParaRPr lang="en-US" sz="2400" b="1" dirty="0">
                <a:solidFill>
                  <a:srgbClr val="FF0000"/>
                </a:solidFill>
              </a:endParaRPr>
            </a:p>
          </p:txBody>
        </p:sp>
      </p:grpSp>
    </p:spTree>
    <p:extLst>
      <p:ext uri="{BB962C8B-B14F-4D97-AF65-F5344CB8AC3E}">
        <p14:creationId xmlns:p14="http://schemas.microsoft.com/office/powerpoint/2010/main" val="350856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fade">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3" repeatCount="200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3)">
                                      <p:cBhvr>
                                        <p:cTn id="21" dur="500"/>
                                        <p:tgtEl>
                                          <p:spTgt spid="9"/>
                                        </p:tgtEl>
                                      </p:cBhvr>
                                    </p:animEffect>
                                  </p:childTnLst>
                                </p:cTn>
                              </p:par>
                            </p:childTnLst>
                          </p:cTn>
                        </p:par>
                        <p:par>
                          <p:cTn id="22" fill="hold">
                            <p:stCondLst>
                              <p:cond delay="1000"/>
                            </p:stCondLst>
                            <p:childTnLst>
                              <p:par>
                                <p:cTn id="23" presetID="53" presetClass="entr" presetSubtype="0" repeatCount="2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26" presetClass="emph" presetSubtype="0" repeatCount="2000" fill="hold" nodeType="withEffect">
                                  <p:stCondLst>
                                    <p:cond delay="0"/>
                                  </p:stCondLst>
                                  <p:childTnLst>
                                    <p:animEffect transition="out" filter="fade">
                                      <p:cBhvr>
                                        <p:cTn id="29" dur="500" tmFilter="0, 0; .2, .5; .8, .5; 1, 0"/>
                                        <p:tgtEl>
                                          <p:spTgt spid="9"/>
                                        </p:tgtEl>
                                      </p:cBhvr>
                                    </p:animEffect>
                                    <p:animScale>
                                      <p:cBhvr>
                                        <p:cTn id="30" dur="250" autoRev="1" fill="hold"/>
                                        <p:tgtEl>
                                          <p:spTgt spid="9"/>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par>
                                <p:cTn id="49" presetID="10" presetClass="exit" presetSubtype="0" fill="hold"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strips(downLeft)">
                                      <p:cBhvr>
                                        <p:cTn id="62" dur="500"/>
                                        <p:tgtEl>
                                          <p:spTgt spid="13"/>
                                        </p:tgtEl>
                                      </p:cBhvr>
                                    </p:animEffect>
                                  </p:childTnLst>
                                </p:cTn>
                              </p:par>
                              <p:par>
                                <p:cTn id="63" presetID="10" presetClass="exit" presetSubtype="0" fill="hold" nodeType="with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xit" presetSubtype="0" fill="hold" nodeType="withEffect">
                                  <p:stCondLst>
                                    <p:cond delay="0"/>
                                  </p:stCondLst>
                                  <p:childTnLst>
                                    <p:animEffect transition="out" filter="fade">
                                      <p:cBhvr>
                                        <p:cTn id="72" dur="500"/>
                                        <p:tgtEl>
                                          <p:spTgt spid="37"/>
                                        </p:tgtEl>
                                      </p:cBhvr>
                                    </p:animEffect>
                                    <p:set>
                                      <p:cBhvr>
                                        <p:cTn id="7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icture3"/>
          <p:cNvPicPr>
            <a:picLocks noChangeAspect="1" noChangeArrowheads="1"/>
          </p:cNvPicPr>
          <p:nvPr/>
        </p:nvPicPr>
        <p:blipFill>
          <a:blip r:embed="rId2">
            <a:lum bright="8000" contrast="20000"/>
            <a:extLst>
              <a:ext uri="{28A0092B-C50C-407E-A947-70E740481C1C}">
                <a14:useLocalDpi xmlns:a14="http://schemas.microsoft.com/office/drawing/2010/main" val="0"/>
              </a:ext>
            </a:extLst>
          </a:blip>
          <a:srcRect/>
          <a:stretch>
            <a:fillRect/>
          </a:stretch>
        </p:blipFill>
        <p:spPr bwMode="auto">
          <a:xfrm>
            <a:off x="4751658" y="721894"/>
            <a:ext cx="4237038" cy="51054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7"/>
          <p:cNvSpPr txBox="1">
            <a:spLocks noChangeArrowheads="1"/>
          </p:cNvSpPr>
          <p:nvPr/>
        </p:nvSpPr>
        <p:spPr bwMode="auto">
          <a:xfrm>
            <a:off x="4983339" y="5975874"/>
            <a:ext cx="3657564" cy="39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Garamond" pitchFamily="18" charset="0"/>
              </a:defRPr>
            </a:lvl1pPr>
            <a:lvl2pPr marL="742950" indent="-285750">
              <a:defRPr sz="3600">
                <a:solidFill>
                  <a:schemeClr val="tx1"/>
                </a:solidFill>
                <a:latin typeface="Garamond" pitchFamily="18" charset="0"/>
              </a:defRPr>
            </a:lvl2pPr>
            <a:lvl3pPr marL="1143000" indent="-228600">
              <a:defRPr sz="3600">
                <a:solidFill>
                  <a:schemeClr val="tx1"/>
                </a:solidFill>
                <a:latin typeface="Garamond" pitchFamily="18" charset="0"/>
              </a:defRPr>
            </a:lvl3pPr>
            <a:lvl4pPr marL="1600200" indent="-228600">
              <a:defRPr sz="3600">
                <a:solidFill>
                  <a:schemeClr val="tx1"/>
                </a:solidFill>
                <a:latin typeface="Garamond" pitchFamily="18" charset="0"/>
              </a:defRPr>
            </a:lvl4pPr>
            <a:lvl5pPr marL="2057400" indent="-228600">
              <a:defRPr sz="3600">
                <a:solidFill>
                  <a:schemeClr val="tx1"/>
                </a:solidFill>
                <a:latin typeface="Garamond" pitchFamily="18" charset="0"/>
              </a:defRPr>
            </a:lvl5pPr>
            <a:lvl6pPr marL="2514600" indent="-228600" eaLnBrk="0" fontAlgn="base" hangingPunct="0">
              <a:spcBef>
                <a:spcPct val="0"/>
              </a:spcBef>
              <a:spcAft>
                <a:spcPct val="0"/>
              </a:spcAft>
              <a:defRPr sz="3600">
                <a:solidFill>
                  <a:schemeClr val="tx1"/>
                </a:solidFill>
                <a:latin typeface="Garamond" pitchFamily="18" charset="0"/>
              </a:defRPr>
            </a:lvl6pPr>
            <a:lvl7pPr marL="2971800" indent="-228600" eaLnBrk="0" fontAlgn="base" hangingPunct="0">
              <a:spcBef>
                <a:spcPct val="0"/>
              </a:spcBef>
              <a:spcAft>
                <a:spcPct val="0"/>
              </a:spcAft>
              <a:defRPr sz="3600">
                <a:solidFill>
                  <a:schemeClr val="tx1"/>
                </a:solidFill>
                <a:latin typeface="Garamond" pitchFamily="18" charset="0"/>
              </a:defRPr>
            </a:lvl7pPr>
            <a:lvl8pPr marL="3429000" indent="-228600" eaLnBrk="0" fontAlgn="base" hangingPunct="0">
              <a:spcBef>
                <a:spcPct val="0"/>
              </a:spcBef>
              <a:spcAft>
                <a:spcPct val="0"/>
              </a:spcAft>
              <a:defRPr sz="3600">
                <a:solidFill>
                  <a:schemeClr val="tx1"/>
                </a:solidFill>
                <a:latin typeface="Garamond" pitchFamily="18" charset="0"/>
              </a:defRPr>
            </a:lvl8pPr>
            <a:lvl9pPr marL="3886200" indent="-228600" eaLnBrk="0" fontAlgn="base" hangingPunct="0">
              <a:spcBef>
                <a:spcPct val="0"/>
              </a:spcBef>
              <a:spcAft>
                <a:spcPct val="0"/>
              </a:spcAft>
              <a:defRPr sz="3600">
                <a:solidFill>
                  <a:schemeClr val="tx1"/>
                </a:solidFill>
                <a:latin typeface="Garamond" pitchFamily="18" charset="0"/>
              </a:defRPr>
            </a:lvl9pPr>
          </a:lstStyle>
          <a:p>
            <a:r>
              <a:rPr lang="vi-VN" sz="1800" b="1" dirty="0">
                <a:solidFill>
                  <a:srgbClr val="0000FF"/>
                </a:solidFill>
                <a:latin typeface="+mj-lt"/>
              </a:rPr>
              <a:t>LƯỢC ĐỒ TỰ NHIÊN NAM </a:t>
            </a:r>
            <a:r>
              <a:rPr lang="vi-VN" sz="1800" b="1" dirty="0" smtClean="0">
                <a:solidFill>
                  <a:srgbClr val="0000FF"/>
                </a:solidFill>
                <a:latin typeface="+mj-lt"/>
              </a:rPr>
              <a:t>Á</a:t>
            </a:r>
            <a:endParaRPr lang="vi-VN" sz="1800" b="1" dirty="0">
              <a:solidFill>
                <a:srgbClr val="0000FF"/>
              </a:solidFill>
              <a:latin typeface="+mj-lt"/>
            </a:endParaRPr>
          </a:p>
        </p:txBody>
      </p:sp>
      <p:sp>
        <p:nvSpPr>
          <p:cNvPr id="15" name="TextBox 14"/>
          <p:cNvSpPr txBox="1"/>
          <p:nvPr/>
        </p:nvSpPr>
        <p:spPr>
          <a:xfrm>
            <a:off x="129764" y="453126"/>
            <a:ext cx="3723779" cy="923330"/>
          </a:xfrm>
          <a:prstGeom prst="rect">
            <a:avLst/>
          </a:prstGeom>
          <a:noFill/>
        </p:spPr>
        <p:txBody>
          <a:bodyPr wrap="square" rtlCol="0">
            <a:spAutoFit/>
          </a:bodyPr>
          <a:lstStyle/>
          <a:p>
            <a:pPr algn="just"/>
            <a:r>
              <a:rPr lang="en-US" b="1" u="sng" dirty="0" err="1" smtClean="0">
                <a:solidFill>
                  <a:srgbClr val="0000FF"/>
                </a:solidFill>
                <a:latin typeface="Times New Roman" pitchFamily="18" charset="0"/>
                <a:cs typeface="Times New Roman" pitchFamily="18" charset="0"/>
              </a:rPr>
              <a:t>Thảo</a:t>
            </a:r>
            <a:r>
              <a:rPr lang="en-US" b="1" u="sng" dirty="0" smtClean="0">
                <a:solidFill>
                  <a:srgbClr val="0000FF"/>
                </a:solidFill>
                <a:latin typeface="Times New Roman" pitchFamily="18" charset="0"/>
                <a:cs typeface="Times New Roman" pitchFamily="18" charset="0"/>
              </a:rPr>
              <a:t> </a:t>
            </a:r>
            <a:r>
              <a:rPr lang="en-US" b="1" u="sng" dirty="0" err="1" smtClean="0">
                <a:solidFill>
                  <a:srgbClr val="0000FF"/>
                </a:solidFill>
                <a:latin typeface="Times New Roman" pitchFamily="18" charset="0"/>
                <a:cs typeface="Times New Roman" pitchFamily="18" charset="0"/>
              </a:rPr>
              <a:t>luận</a:t>
            </a:r>
            <a:r>
              <a:rPr lang="en-US" b="1" u="sng" dirty="0" smtClean="0">
                <a:solidFill>
                  <a:srgbClr val="0000FF"/>
                </a:solidFill>
                <a:latin typeface="Times New Roman" pitchFamily="18" charset="0"/>
                <a:cs typeface="Times New Roman" pitchFamily="18" charset="0"/>
              </a:rPr>
              <a:t> </a:t>
            </a:r>
            <a:r>
              <a:rPr lang="en-US" b="1" u="sng" dirty="0" err="1" smtClean="0">
                <a:solidFill>
                  <a:srgbClr val="0000FF"/>
                </a:solidFill>
                <a:latin typeface="Times New Roman" pitchFamily="18" charset="0"/>
                <a:cs typeface="Times New Roman" pitchFamily="18" charset="0"/>
              </a:rPr>
              <a:t>nhóm</a:t>
            </a:r>
            <a:r>
              <a:rPr lang="en-US" b="1" u="sng" dirty="0" smtClean="0">
                <a:solidFill>
                  <a:srgbClr val="0000FF"/>
                </a:solidFill>
                <a:latin typeface="Times New Roman" pitchFamily="18" charset="0"/>
                <a:cs typeface="Times New Roman" pitchFamily="18" charset="0"/>
              </a:rPr>
              <a:t> (5 </a:t>
            </a:r>
            <a:r>
              <a:rPr lang="en-US" b="1" u="sng" dirty="0" err="1" smtClean="0">
                <a:solidFill>
                  <a:srgbClr val="0000FF"/>
                </a:solidFill>
                <a:latin typeface="Times New Roman" pitchFamily="18" charset="0"/>
                <a:cs typeface="Times New Roman" pitchFamily="18" charset="0"/>
              </a:rPr>
              <a:t>phút</a:t>
            </a:r>
            <a:r>
              <a:rPr lang="en-US" b="1" u="sng" dirty="0" smtClean="0">
                <a:solidFill>
                  <a:srgbClr val="0000FF"/>
                </a:solidFill>
                <a:latin typeface="Times New Roman" pitchFamily="18" charset="0"/>
                <a:cs typeface="Times New Roman" pitchFamily="18" charset="0"/>
              </a:rPr>
              <a:t>):</a:t>
            </a:r>
          </a:p>
          <a:p>
            <a:pPr algn="just"/>
            <a:r>
              <a:rPr lang="en-US" b="1" dirty="0" err="1" smtClean="0">
                <a:solidFill>
                  <a:srgbClr val="0000FF"/>
                </a:solidFill>
                <a:latin typeface="Times New Roman" pitchFamily="18" charset="0"/>
                <a:cs typeface="Times New Roman" pitchFamily="18" charset="0"/>
              </a:rPr>
              <a:t>Trình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bày</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đặc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điểm</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địa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hình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các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khu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vực</a:t>
            </a:r>
            <a:r>
              <a:rPr lang="en-US" b="1" dirty="0" smtClean="0">
                <a:solidFill>
                  <a:srgbClr val="0000FF"/>
                </a:solidFill>
                <a:latin typeface="Times New Roman" pitchFamily="18" charset="0"/>
                <a:cs typeface="Times New Roman" pitchFamily="18" charset="0"/>
              </a:rPr>
              <a:t> Nam Á</a:t>
            </a:r>
            <a:endParaRPr lang="en-US" b="1" dirty="0">
              <a:solidFill>
                <a:srgbClr val="0000FF"/>
              </a:solidFill>
              <a:latin typeface="Times New Roman" pitchFamily="18" charset="0"/>
              <a:cs typeface="Times New Roman" pitchFamily="18" charset="0"/>
            </a:endParaRPr>
          </a:p>
        </p:txBody>
      </p:sp>
      <p:graphicFrame>
        <p:nvGraphicFramePr>
          <p:cNvPr id="16" name="Group 92"/>
          <p:cNvGraphicFramePr>
            <a:graphicFrameLocks noGrp="1"/>
          </p:cNvGraphicFramePr>
          <p:nvPr>
            <p:extLst>
              <p:ext uri="{D42A27DB-BD31-4B8C-83A1-F6EECF244321}">
                <p14:modId xmlns:p14="http://schemas.microsoft.com/office/powerpoint/2010/main" val="3728895308"/>
              </p:ext>
            </p:extLst>
          </p:nvPr>
        </p:nvGraphicFramePr>
        <p:xfrm>
          <a:off x="0" y="1610214"/>
          <a:ext cx="4648200" cy="4202566"/>
        </p:xfrm>
        <a:graphic>
          <a:graphicData uri="http://schemas.openxmlformats.org/drawingml/2006/table">
            <a:tbl>
              <a:tblPr/>
              <a:tblGrid>
                <a:gridCol w="685800"/>
                <a:gridCol w="3962400"/>
              </a:tblGrid>
              <a:tr h="41365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lang="en-US" sz="1800" b="1" i="0" u="none" strike="noStrike" kern="1200" baseline="0" dirty="0" err="1" smtClean="0">
                          <a:solidFill>
                            <a:srgbClr val="0000FF"/>
                          </a:solidFill>
                          <a:latin typeface="+mn-lt"/>
                          <a:ea typeface="+mn-ea"/>
                          <a:cs typeface="+mn-cs"/>
                        </a:rPr>
                        <a:t>Miền</a:t>
                      </a:r>
                      <a:endParaRPr lang="en-US" sz="1800" b="1" i="0" u="none" strike="noStrike" kern="1200" baseline="0" dirty="0" smtClean="0">
                        <a:solidFill>
                          <a:srgbClr val="0000FF"/>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0000FF"/>
                          </a:solidFill>
                          <a:effectLst/>
                          <a:latin typeface=".VnTime" pitchFamily="34" charset="0"/>
                        </a:rPr>
                        <a:t>              </a:t>
                      </a:r>
                      <a:r>
                        <a:rPr lang="vi-VN" sz="1800" b="1" i="0" u="none" strike="noStrike" kern="1200" baseline="0" dirty="0" smtClean="0">
                          <a:solidFill>
                            <a:srgbClr val="0000FF"/>
                          </a:solidFill>
                          <a:latin typeface="+mn-lt"/>
                          <a:ea typeface="+mn-ea"/>
                          <a:cs typeface="+mn-cs"/>
                        </a:rPr>
                        <a:t>Đặc điểm địa hình</a:t>
                      </a:r>
                      <a:endParaRPr kumimoji="0" lang="en-US" sz="1600" b="1" i="0" u="none" strike="noStrike" cap="none" normalizeH="0" baseline="0" dirty="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097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06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Text Box 44"/>
          <p:cNvSpPr txBox="1">
            <a:spLocks noChangeArrowheads="1"/>
          </p:cNvSpPr>
          <p:nvPr/>
        </p:nvSpPr>
        <p:spPr bwMode="auto">
          <a:xfrm>
            <a:off x="36869" y="2214180"/>
            <a:ext cx="5838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err="1">
                <a:solidFill>
                  <a:srgbClr val="0000FF"/>
                </a:solidFill>
                <a:latin typeface="Times New Roman" pitchFamily="18" charset="0"/>
                <a:cs typeface="Times New Roman" pitchFamily="18" charset="0"/>
              </a:rPr>
              <a:t>Phía</a:t>
            </a:r>
            <a:endParaRPr lang="en-US" sz="1600" b="1" dirty="0">
              <a:solidFill>
                <a:srgbClr val="0000FF"/>
              </a:solidFill>
              <a:latin typeface="Times New Roman" pitchFamily="18" charset="0"/>
              <a:cs typeface="Times New Roman" pitchFamily="18" charset="0"/>
            </a:endParaRPr>
          </a:p>
          <a:p>
            <a:pPr algn="ct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Bắc</a:t>
            </a:r>
            <a:endParaRPr lang="en-US" sz="1600" b="1" dirty="0">
              <a:solidFill>
                <a:srgbClr val="0000FF"/>
              </a:solidFill>
              <a:latin typeface="Times New Roman" pitchFamily="18" charset="0"/>
              <a:cs typeface="Times New Roman" pitchFamily="18" charset="0"/>
            </a:endParaRPr>
          </a:p>
        </p:txBody>
      </p:sp>
      <p:sp>
        <p:nvSpPr>
          <p:cNvPr id="19" name="Text Box 45"/>
          <p:cNvSpPr txBox="1">
            <a:spLocks noChangeArrowheads="1"/>
          </p:cNvSpPr>
          <p:nvPr/>
        </p:nvSpPr>
        <p:spPr bwMode="auto">
          <a:xfrm>
            <a:off x="2438400" y="370027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vi-VN">
              <a:solidFill>
                <a:srgbClr val="0000FF"/>
              </a:solidFill>
              <a:latin typeface="Garamond" pitchFamily="18" charset="0"/>
            </a:endParaRPr>
          </a:p>
        </p:txBody>
      </p:sp>
      <p:sp>
        <p:nvSpPr>
          <p:cNvPr id="20" name="Text Box 46"/>
          <p:cNvSpPr txBox="1">
            <a:spLocks noChangeArrowheads="1"/>
          </p:cNvSpPr>
          <p:nvPr/>
        </p:nvSpPr>
        <p:spPr bwMode="auto">
          <a:xfrm>
            <a:off x="657552" y="2094117"/>
            <a:ext cx="396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Là</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dãy</a:t>
            </a:r>
            <a:r>
              <a:rPr lang="en-US" dirty="0">
                <a:solidFill>
                  <a:srgbClr val="0000FF"/>
                </a:solidFill>
                <a:latin typeface="Times New Roman" pitchFamily="18" charset="0"/>
                <a:cs typeface="Times New Roman" pitchFamily="18" charset="0"/>
              </a:rPr>
              <a:t> Himalaya </a:t>
            </a:r>
            <a:r>
              <a:rPr lang="en-US" dirty="0" err="1">
                <a:solidFill>
                  <a:srgbClr val="0000FF"/>
                </a:solidFill>
                <a:latin typeface="Times New Roman" pitchFamily="18" charset="0"/>
                <a:cs typeface="Times New Roman" pitchFamily="18" charset="0"/>
              </a:rPr>
              <a:t>hùng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vĩ</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đồ</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sộ</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r>
              <a:rPr lang="en-US" dirty="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thế</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giới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Chạy</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theo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hướng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 </a:t>
            </a:r>
            <a:r>
              <a:rPr lang="en-US" dirty="0" err="1">
                <a:solidFill>
                  <a:srgbClr val="0000FF"/>
                </a:solidFill>
                <a:latin typeface="Times New Roman" pitchFamily="18" charset="0"/>
                <a:cs typeface="Times New Roman" pitchFamily="18" charset="0"/>
              </a:rPr>
              <a:t>Đông</a:t>
            </a:r>
            <a:r>
              <a:rPr lang="en-US" dirty="0">
                <a:solidFill>
                  <a:srgbClr val="0000FF"/>
                </a:solidFill>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Nam, </a:t>
            </a:r>
            <a:r>
              <a:rPr lang="en-US" dirty="0" err="1" smtClean="0">
                <a:solidFill>
                  <a:srgbClr val="0000FF"/>
                </a:solidFill>
                <a:latin typeface="Times New Roman" pitchFamily="18" charset="0"/>
                <a:cs typeface="Times New Roman" pitchFamily="18" charset="0"/>
              </a:rPr>
              <a:t>dài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gần</a:t>
            </a:r>
            <a:r>
              <a:rPr lang="en-US" dirty="0" smtClean="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2600km, </a:t>
            </a:r>
            <a:r>
              <a:rPr lang="en-US" dirty="0" err="1">
                <a:solidFill>
                  <a:srgbClr val="0000FF"/>
                </a:solidFill>
                <a:latin typeface="Times New Roman" pitchFamily="18" charset="0"/>
                <a:cs typeface="Times New Roman" pitchFamily="18" charset="0"/>
              </a:rPr>
              <a:t>rộng</a:t>
            </a:r>
            <a:r>
              <a:rPr lang="en-US" dirty="0">
                <a:solidFill>
                  <a:srgbClr val="0000FF"/>
                </a:solidFill>
                <a:latin typeface="Times New Roman" pitchFamily="18" charset="0"/>
                <a:cs typeface="Times New Roman" pitchFamily="18" charset="0"/>
              </a:rPr>
              <a:t> 240-400 km.</a:t>
            </a:r>
          </a:p>
        </p:txBody>
      </p:sp>
      <p:sp>
        <p:nvSpPr>
          <p:cNvPr id="21" name="Text Box 56"/>
          <p:cNvSpPr txBox="1">
            <a:spLocks noChangeArrowheads="1"/>
          </p:cNvSpPr>
          <p:nvPr/>
        </p:nvSpPr>
        <p:spPr bwMode="auto">
          <a:xfrm>
            <a:off x="82616" y="3547695"/>
            <a:ext cx="6496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a:solidFill>
                  <a:srgbClr val="0000FF"/>
                </a:solidFill>
                <a:latin typeface="Times New Roman" pitchFamily="18" charset="0"/>
                <a:cs typeface="Times New Roman" pitchFamily="18" charset="0"/>
              </a:rPr>
              <a:t>Ở </a:t>
            </a:r>
            <a:r>
              <a:rPr lang="en-US" sz="1600" b="1" dirty="0" err="1">
                <a:solidFill>
                  <a:srgbClr val="0000FF"/>
                </a:solidFill>
                <a:latin typeface="Times New Roman" pitchFamily="18" charset="0"/>
                <a:cs typeface="Times New Roman" pitchFamily="18" charset="0"/>
              </a:rPr>
              <a:t>giữa</a:t>
            </a:r>
            <a:endParaRPr lang="en-US" sz="1600" b="1" dirty="0">
              <a:solidFill>
                <a:srgbClr val="0000FF"/>
              </a:solidFill>
              <a:latin typeface="Times New Roman" pitchFamily="18" charset="0"/>
              <a:cs typeface="Times New Roman" pitchFamily="18" charset="0"/>
            </a:endParaRPr>
          </a:p>
        </p:txBody>
      </p:sp>
      <p:sp>
        <p:nvSpPr>
          <p:cNvPr id="22" name="Text Box 57"/>
          <p:cNvSpPr txBox="1">
            <a:spLocks noChangeArrowheads="1"/>
          </p:cNvSpPr>
          <p:nvPr/>
        </p:nvSpPr>
        <p:spPr bwMode="auto">
          <a:xfrm>
            <a:off x="685801" y="3407883"/>
            <a:ext cx="3962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vi-VN" dirty="0" smtClean="0">
                <a:solidFill>
                  <a:srgbClr val="0000FF"/>
                </a:solidFill>
                <a:latin typeface="+mj-lt"/>
              </a:rPr>
              <a:t>-</a:t>
            </a:r>
            <a:r>
              <a:rPr lang="en-US" dirty="0" smtClean="0">
                <a:solidFill>
                  <a:srgbClr val="0000FF"/>
                </a:solidFill>
                <a:latin typeface="+mj-lt"/>
              </a:rPr>
              <a:t> </a:t>
            </a:r>
            <a:r>
              <a:rPr lang="vi-VN" dirty="0" smtClean="0">
                <a:solidFill>
                  <a:srgbClr val="0000FF"/>
                </a:solidFill>
                <a:latin typeface="+mj-lt"/>
              </a:rPr>
              <a:t>Là </a:t>
            </a:r>
            <a:r>
              <a:rPr lang="vi-VN" dirty="0">
                <a:solidFill>
                  <a:srgbClr val="0000FF"/>
                </a:solidFill>
                <a:latin typeface="+mj-lt"/>
              </a:rPr>
              <a:t>đồng bằng Ấn - Hằng rộng lớn</a:t>
            </a:r>
            <a:r>
              <a:rPr lang="vi-VN" dirty="0" smtClean="0">
                <a:solidFill>
                  <a:srgbClr val="0000FF"/>
                </a:solidFill>
                <a:latin typeface="+mj-lt"/>
              </a:rPr>
              <a:t>,</a:t>
            </a:r>
            <a:r>
              <a:rPr lang="en-US" dirty="0" smtClean="0">
                <a:solidFill>
                  <a:srgbClr val="0000FF"/>
                </a:solidFill>
                <a:latin typeface="+mj-lt"/>
              </a:rPr>
              <a:t> </a:t>
            </a:r>
            <a:r>
              <a:rPr lang="vi-VN" dirty="0" smtClean="0">
                <a:solidFill>
                  <a:srgbClr val="0000FF"/>
                </a:solidFill>
                <a:latin typeface="+mj-lt"/>
              </a:rPr>
              <a:t>trải</a:t>
            </a:r>
            <a:r>
              <a:rPr lang="en-US" dirty="0" smtClean="0">
                <a:solidFill>
                  <a:srgbClr val="0000FF"/>
                </a:solidFill>
                <a:latin typeface="+mj-lt"/>
              </a:rPr>
              <a:t> </a:t>
            </a:r>
            <a:r>
              <a:rPr lang="vi-VN" dirty="0" smtClean="0">
                <a:solidFill>
                  <a:srgbClr val="0000FF"/>
                </a:solidFill>
                <a:latin typeface="+mj-lt"/>
              </a:rPr>
              <a:t>dài </a:t>
            </a:r>
            <a:r>
              <a:rPr lang="vi-VN" dirty="0">
                <a:solidFill>
                  <a:srgbClr val="0000FF"/>
                </a:solidFill>
                <a:latin typeface="+mj-lt"/>
              </a:rPr>
              <a:t>từ bờ biển Arap đến bờ vịnh </a:t>
            </a:r>
            <a:r>
              <a:rPr lang="vi-VN" dirty="0" smtClean="0">
                <a:solidFill>
                  <a:srgbClr val="0000FF"/>
                </a:solidFill>
                <a:latin typeface="+mj-lt"/>
              </a:rPr>
              <a:t>Ben</a:t>
            </a:r>
            <a:r>
              <a:rPr lang="en-US" dirty="0" smtClean="0">
                <a:solidFill>
                  <a:srgbClr val="0000FF"/>
                </a:solidFill>
                <a:latin typeface="+mj-lt"/>
              </a:rPr>
              <a:t> </a:t>
            </a:r>
            <a:r>
              <a:rPr lang="vi-VN" dirty="0" smtClean="0">
                <a:solidFill>
                  <a:srgbClr val="0000FF"/>
                </a:solidFill>
                <a:latin typeface="+mj-lt"/>
              </a:rPr>
              <a:t>- </a:t>
            </a:r>
            <a:r>
              <a:rPr lang="vi-VN" dirty="0">
                <a:solidFill>
                  <a:srgbClr val="0000FF"/>
                </a:solidFill>
                <a:latin typeface="+mj-lt"/>
              </a:rPr>
              <a:t>gan dài trên 3000 </a:t>
            </a:r>
            <a:r>
              <a:rPr lang="vi-VN" dirty="0" smtClean="0">
                <a:solidFill>
                  <a:srgbClr val="0000FF"/>
                </a:solidFill>
                <a:latin typeface="+mj-lt"/>
              </a:rPr>
              <a:t>km.</a:t>
            </a:r>
            <a:endParaRPr lang="vi-VN" dirty="0">
              <a:solidFill>
                <a:srgbClr val="0000FF"/>
              </a:solidFill>
              <a:latin typeface="+mj-lt"/>
            </a:endParaRPr>
          </a:p>
        </p:txBody>
      </p:sp>
      <p:sp>
        <p:nvSpPr>
          <p:cNvPr id="23" name="Text Box 59"/>
          <p:cNvSpPr txBox="1">
            <a:spLocks noChangeArrowheads="1"/>
          </p:cNvSpPr>
          <p:nvPr/>
        </p:nvSpPr>
        <p:spPr bwMode="auto">
          <a:xfrm>
            <a:off x="0" y="4995671"/>
            <a:ext cx="6575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err="1">
                <a:solidFill>
                  <a:srgbClr val="0000FF"/>
                </a:solidFill>
                <a:latin typeface="Times New Roman" pitchFamily="18" charset="0"/>
                <a:cs typeface="Times New Roman" pitchFamily="18" charset="0"/>
              </a:rPr>
              <a:t>Phía</a:t>
            </a:r>
            <a:endParaRPr lang="en-US" sz="1600" b="1" dirty="0">
              <a:solidFill>
                <a:srgbClr val="0000FF"/>
              </a:solidFill>
              <a:latin typeface="Times New Roman" pitchFamily="18" charset="0"/>
              <a:cs typeface="Times New Roman" pitchFamily="18" charset="0"/>
            </a:endParaRPr>
          </a:p>
          <a:p>
            <a:pPr algn="ctr"/>
            <a:r>
              <a:rPr lang="en-US" sz="1600" b="1" dirty="0">
                <a:solidFill>
                  <a:srgbClr val="0000FF"/>
                </a:solidFill>
                <a:latin typeface="Times New Roman" pitchFamily="18" charset="0"/>
                <a:cs typeface="Times New Roman" pitchFamily="18" charset="0"/>
              </a:rPr>
              <a:t> Nam</a:t>
            </a:r>
          </a:p>
        </p:txBody>
      </p:sp>
      <p:sp>
        <p:nvSpPr>
          <p:cNvPr id="24" name="Text Box 60"/>
          <p:cNvSpPr txBox="1">
            <a:spLocks noChangeArrowheads="1"/>
          </p:cNvSpPr>
          <p:nvPr/>
        </p:nvSpPr>
        <p:spPr bwMode="auto">
          <a:xfrm>
            <a:off x="685800" y="4560984"/>
            <a:ext cx="40078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Là</a:t>
            </a:r>
            <a:r>
              <a:rPr lang="en-US" dirty="0" smtClean="0">
                <a:solidFill>
                  <a:srgbClr val="0000FF"/>
                </a:solidFill>
                <a:latin typeface="Times New Roman" pitchFamily="18" charset="0"/>
                <a:cs typeface="Times New Roman" pitchFamily="18" charset="0"/>
              </a:rPr>
              <a:t> SN </a:t>
            </a:r>
            <a:r>
              <a:rPr lang="en-US" dirty="0" err="1" smtClean="0">
                <a:solidFill>
                  <a:srgbClr val="0000FF"/>
                </a:solidFill>
                <a:latin typeface="Times New Roman" pitchFamily="18" charset="0"/>
                <a:cs typeface="Times New Roman" pitchFamily="18" charset="0"/>
              </a:rPr>
              <a:t>Đê</a:t>
            </a:r>
            <a:r>
              <a:rPr lang="en-US" dirty="0" smtClean="0">
                <a:solidFill>
                  <a:srgbClr val="0000FF"/>
                </a:solidFill>
                <a:latin typeface="Times New Roman" pitchFamily="18" charset="0"/>
                <a:cs typeface="Times New Roman" pitchFamily="18" charset="0"/>
              </a:rPr>
              <a:t> Can </a:t>
            </a:r>
            <a:r>
              <a:rPr lang="en-US" dirty="0" err="1" smtClean="0">
                <a:solidFill>
                  <a:srgbClr val="0000FF"/>
                </a:solidFill>
                <a:latin typeface="Times New Roman" pitchFamily="18" charset="0"/>
                <a:cs typeface="Times New Roman" pitchFamily="18" charset="0"/>
              </a:rPr>
              <a:t>tương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đối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thấp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bằng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phẳng</a:t>
            </a:r>
            <a:r>
              <a:rPr lang="en-US" dirty="0" smtClean="0">
                <a:solidFill>
                  <a:srgbClr val="0000FF"/>
                </a:solidFill>
                <a:latin typeface="Times New Roman" pitchFamily="18" charset="0"/>
                <a:cs typeface="Times New Roman" pitchFamily="18" charset="0"/>
              </a:rPr>
              <a:t>.</a:t>
            </a:r>
          </a:p>
          <a:p>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Có</a:t>
            </a:r>
            <a:r>
              <a:rPr lang="en-US" dirty="0" smtClean="0">
                <a:solidFill>
                  <a:srgbClr val="0000FF"/>
                </a:solidFill>
                <a:latin typeface="Times New Roman" pitchFamily="18" charset="0"/>
                <a:cs typeface="Times New Roman" pitchFamily="18" charset="0"/>
              </a:rPr>
              <a:t> 2 </a:t>
            </a:r>
            <a:r>
              <a:rPr lang="en-US" dirty="0" err="1" smtClean="0">
                <a:solidFill>
                  <a:srgbClr val="0000FF"/>
                </a:solidFill>
                <a:latin typeface="Times New Roman" pitchFamily="18" charset="0"/>
                <a:cs typeface="Times New Roman" pitchFamily="18" charset="0"/>
              </a:rPr>
              <a:t>rìa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được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nâng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cao</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thành</a:t>
            </a:r>
            <a:r>
              <a:rPr lang="en-US" dirty="0" smtClean="0">
                <a:solidFill>
                  <a:srgbClr val="0000FF"/>
                </a:solidFill>
                <a:latin typeface="Times New Roman" pitchFamily="18" charset="0"/>
                <a:cs typeface="Times New Roman" pitchFamily="18" charset="0"/>
              </a:rPr>
              <a:t> 2 </a:t>
            </a:r>
            <a:r>
              <a:rPr lang="en-US" dirty="0" err="1" smtClean="0">
                <a:solidFill>
                  <a:srgbClr val="0000FF"/>
                </a:solidFill>
                <a:latin typeface="Times New Roman" pitchFamily="18" charset="0"/>
                <a:cs typeface="Times New Roman" pitchFamily="18" charset="0"/>
              </a:rPr>
              <a:t>dãy</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Gát</a:t>
            </a:r>
            <a:endParaRPr lang="en-US" dirty="0" smtClean="0">
              <a:solidFill>
                <a:srgbClr val="0000FF"/>
              </a:solidFill>
              <a:latin typeface="Times New Roman" pitchFamily="18" charset="0"/>
              <a:cs typeface="Times New Roman" pitchFamily="18" charset="0"/>
            </a:endParaRPr>
          </a:p>
          <a:p>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Đông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Gát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Tây</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cao</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trung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bình</a:t>
            </a:r>
            <a:r>
              <a:rPr lang="en-US" dirty="0" smtClean="0">
                <a:solidFill>
                  <a:srgbClr val="0000FF"/>
                </a:solidFill>
                <a:latin typeface="Times New Roman" pitchFamily="18" charset="0"/>
                <a:cs typeface="Times New Roman" pitchFamily="18" charset="0"/>
              </a:rPr>
              <a:t> 1300m.</a:t>
            </a:r>
            <a:endParaRPr lang="en-US"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12092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09575" y="735013"/>
            <a:ext cx="4038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smtClean="0">
              <a:solidFill>
                <a:srgbClr val="FFFFFF"/>
              </a:solidFill>
            </a:endParaRPr>
          </a:p>
        </p:txBody>
      </p:sp>
      <p:pic>
        <p:nvPicPr>
          <p:cNvPr id="203781" name="Picture 5" descr="1"/>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a:stretch>
            <a:fillRect/>
          </a:stretch>
        </p:blipFill>
        <p:spPr bwMode="auto">
          <a:xfrm>
            <a:off x="3543300" y="492125"/>
            <a:ext cx="5181600" cy="59436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3782" name="Line 6"/>
          <p:cNvSpPr>
            <a:spLocks noChangeShapeType="1"/>
          </p:cNvSpPr>
          <p:nvPr/>
        </p:nvSpPr>
        <p:spPr bwMode="auto">
          <a:xfrm flipH="1">
            <a:off x="5372100" y="4073525"/>
            <a:ext cx="1524000"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pic>
        <p:nvPicPr>
          <p:cNvPr id="203784" name="Picture 8" descr="Luoc do 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92125"/>
            <a:ext cx="4038600" cy="60198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03785" name="Line 9"/>
          <p:cNvSpPr>
            <a:spLocks noChangeShapeType="1"/>
          </p:cNvSpPr>
          <p:nvPr/>
        </p:nvSpPr>
        <p:spPr bwMode="auto">
          <a:xfrm flipH="1">
            <a:off x="5905500" y="3235325"/>
            <a:ext cx="533400" cy="381000"/>
          </a:xfrm>
          <a:prstGeom prst="line">
            <a:avLst/>
          </a:prstGeom>
          <a:noFill/>
          <a:ln w="38100">
            <a:solidFill>
              <a:srgbClr val="0808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203786" name="Line 10"/>
          <p:cNvSpPr>
            <a:spLocks noChangeShapeType="1"/>
          </p:cNvSpPr>
          <p:nvPr/>
        </p:nvSpPr>
        <p:spPr bwMode="auto">
          <a:xfrm flipH="1">
            <a:off x="5600700" y="3159125"/>
            <a:ext cx="381000" cy="381000"/>
          </a:xfrm>
          <a:prstGeom prst="line">
            <a:avLst/>
          </a:prstGeom>
          <a:noFill/>
          <a:ln w="57150">
            <a:solidFill>
              <a:srgbClr val="0808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203787" name="Line 11"/>
          <p:cNvSpPr>
            <a:spLocks noChangeShapeType="1"/>
          </p:cNvSpPr>
          <p:nvPr/>
        </p:nvSpPr>
        <p:spPr bwMode="auto">
          <a:xfrm flipH="1">
            <a:off x="2247900" y="568325"/>
            <a:ext cx="381000" cy="457200"/>
          </a:xfrm>
          <a:prstGeom prst="line">
            <a:avLst/>
          </a:prstGeom>
          <a:noFill/>
          <a:ln w="57150">
            <a:solidFill>
              <a:srgbClr val="0808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203788" name="Line 12"/>
          <p:cNvSpPr>
            <a:spLocks noChangeShapeType="1"/>
          </p:cNvSpPr>
          <p:nvPr/>
        </p:nvSpPr>
        <p:spPr bwMode="auto">
          <a:xfrm flipH="1">
            <a:off x="2628900" y="796925"/>
            <a:ext cx="457200" cy="381000"/>
          </a:xfrm>
          <a:prstGeom prst="line">
            <a:avLst/>
          </a:prstGeom>
          <a:noFill/>
          <a:ln w="57150">
            <a:solidFill>
              <a:srgbClr val="0808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969467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3781"/>
                                        </p:tgtEl>
                                        <p:attrNameLst>
                                          <p:attrName>style.visibility</p:attrName>
                                        </p:attrNameLst>
                                      </p:cBhvr>
                                      <p:to>
                                        <p:strVal val="visible"/>
                                      </p:to>
                                    </p:set>
                                    <p:animEffect transition="in" filter="blinds(horizontal)">
                                      <p:cBhvr>
                                        <p:cTn id="7" dur="1000"/>
                                        <p:tgtEl>
                                          <p:spTgt spid="203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3782"/>
                                        </p:tgtEl>
                                        <p:attrNameLst>
                                          <p:attrName>style.visibility</p:attrName>
                                        </p:attrNameLst>
                                      </p:cBhvr>
                                      <p:to>
                                        <p:strVal val="visible"/>
                                      </p:to>
                                    </p:set>
                                    <p:animEffect transition="in" filter="strips(downLeft)">
                                      <p:cBhvr>
                                        <p:cTn id="12" dur="500"/>
                                        <p:tgtEl>
                                          <p:spTgt spid="2037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3784"/>
                                        </p:tgtEl>
                                        <p:attrNameLst>
                                          <p:attrName>style.visibility</p:attrName>
                                        </p:attrNameLst>
                                      </p:cBhvr>
                                      <p:to>
                                        <p:strVal val="visible"/>
                                      </p:to>
                                    </p:set>
                                    <p:animEffect transition="in" filter="blinds(horizontal)">
                                      <p:cBhvr>
                                        <p:cTn id="17" dur="500"/>
                                        <p:tgtEl>
                                          <p:spTgt spid="2037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3786"/>
                                        </p:tgtEl>
                                        <p:attrNameLst>
                                          <p:attrName>style.visibility</p:attrName>
                                        </p:attrNameLst>
                                      </p:cBhvr>
                                      <p:to>
                                        <p:strVal val="visible"/>
                                      </p:to>
                                    </p:set>
                                    <p:animEffect transition="in" filter="blinds(horizontal)">
                                      <p:cBhvr>
                                        <p:cTn id="22" dur="500"/>
                                        <p:tgtEl>
                                          <p:spTgt spid="2037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3785"/>
                                        </p:tgtEl>
                                        <p:attrNameLst>
                                          <p:attrName>style.visibility</p:attrName>
                                        </p:attrNameLst>
                                      </p:cBhvr>
                                      <p:to>
                                        <p:strVal val="visible"/>
                                      </p:to>
                                    </p:set>
                                    <p:animEffect transition="in" filter="blinds(horizontal)">
                                      <p:cBhvr>
                                        <p:cTn id="27" dur="500"/>
                                        <p:tgtEl>
                                          <p:spTgt spid="2037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3787"/>
                                        </p:tgtEl>
                                        <p:attrNameLst>
                                          <p:attrName>style.visibility</p:attrName>
                                        </p:attrNameLst>
                                      </p:cBhvr>
                                      <p:to>
                                        <p:strVal val="visible"/>
                                      </p:to>
                                    </p:set>
                                    <p:animEffect transition="in" filter="box(in)">
                                      <p:cBhvr>
                                        <p:cTn id="32" dur="500"/>
                                        <p:tgtEl>
                                          <p:spTgt spid="2037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3788"/>
                                        </p:tgtEl>
                                        <p:attrNameLst>
                                          <p:attrName>style.visibility</p:attrName>
                                        </p:attrNameLst>
                                      </p:cBhvr>
                                      <p:to>
                                        <p:strVal val="visible"/>
                                      </p:to>
                                    </p:set>
                                    <p:animEffect transition="in" filter="box(in)">
                                      <p:cBhvr>
                                        <p:cTn id="37" dur="500"/>
                                        <p:tgtEl>
                                          <p:spTgt spid="203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animBg="1"/>
      <p:bldP spid="203785" grpId="0" animBg="1"/>
      <p:bldP spid="203786" grpId="0" animBg="1"/>
      <p:bldP spid="203787" grpId="0" animBg="1"/>
      <p:bldP spid="2037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9200" y="355600"/>
            <a:ext cx="7035800" cy="6248400"/>
            <a:chOff x="4724400" y="609600"/>
            <a:chExt cx="4419600" cy="6248400"/>
          </a:xfrm>
        </p:grpSpPr>
        <p:pic>
          <p:nvPicPr>
            <p:cNvPr id="8" name="Picture 17" descr="Untitled-2"/>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4724400" y="609600"/>
              <a:ext cx="441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20"/>
            <p:cNvSpPr>
              <a:spLocks/>
            </p:cNvSpPr>
            <p:nvPr/>
          </p:nvSpPr>
          <p:spPr bwMode="auto">
            <a:xfrm>
              <a:off x="5562600" y="3886200"/>
              <a:ext cx="1066800" cy="1524000"/>
            </a:xfrm>
            <a:custGeom>
              <a:avLst/>
              <a:gdLst>
                <a:gd name="T0" fmla="*/ 0 w 1033"/>
                <a:gd name="T1" fmla="*/ 462823 h 1057"/>
                <a:gd name="T2" fmla="*/ 24785 w 1033"/>
                <a:gd name="T3" fmla="*/ 439754 h 1057"/>
                <a:gd name="T4" fmla="*/ 41309 w 1033"/>
                <a:gd name="T5" fmla="*/ 370547 h 1057"/>
                <a:gd name="T6" fmla="*/ 33047 w 1033"/>
                <a:gd name="T7" fmla="*/ 312874 h 1057"/>
                <a:gd name="T8" fmla="*/ 41309 w 1033"/>
                <a:gd name="T9" fmla="*/ 278271 h 1057"/>
                <a:gd name="T10" fmla="*/ 90879 w 1033"/>
                <a:gd name="T11" fmla="*/ 301340 h 1057"/>
                <a:gd name="T12" fmla="*/ 181759 w 1033"/>
                <a:gd name="T13" fmla="*/ 266736 h 1057"/>
                <a:gd name="T14" fmla="*/ 256115 w 1033"/>
                <a:gd name="T15" fmla="*/ 197529 h 1057"/>
                <a:gd name="T16" fmla="*/ 305685 w 1033"/>
                <a:gd name="T17" fmla="*/ 162925 h 1057"/>
                <a:gd name="T18" fmla="*/ 363518 w 1033"/>
                <a:gd name="T19" fmla="*/ 70649 h 1057"/>
                <a:gd name="T20" fmla="*/ 396565 w 1033"/>
                <a:gd name="T21" fmla="*/ 47580 h 1057"/>
                <a:gd name="T22" fmla="*/ 421350 w 1033"/>
                <a:gd name="T23" fmla="*/ 24511 h 1057"/>
                <a:gd name="T24" fmla="*/ 454397 w 1033"/>
                <a:gd name="T25" fmla="*/ 36045 h 1057"/>
                <a:gd name="T26" fmla="*/ 462659 w 1033"/>
                <a:gd name="T27" fmla="*/ 70649 h 1057"/>
                <a:gd name="T28" fmla="*/ 487444 w 1033"/>
                <a:gd name="T29" fmla="*/ 82184 h 1057"/>
                <a:gd name="T30" fmla="*/ 545276 w 1033"/>
                <a:gd name="T31" fmla="*/ 197529 h 1057"/>
                <a:gd name="T32" fmla="*/ 570062 w 1033"/>
                <a:gd name="T33" fmla="*/ 382081 h 1057"/>
                <a:gd name="T34" fmla="*/ 644417 w 1033"/>
                <a:gd name="T35" fmla="*/ 428219 h 1057"/>
                <a:gd name="T36" fmla="*/ 693988 w 1033"/>
                <a:gd name="T37" fmla="*/ 474358 h 1057"/>
                <a:gd name="T38" fmla="*/ 793129 w 1033"/>
                <a:gd name="T39" fmla="*/ 555099 h 1057"/>
                <a:gd name="T40" fmla="*/ 892270 w 1033"/>
                <a:gd name="T41" fmla="*/ 543565 h 1057"/>
                <a:gd name="T42" fmla="*/ 941841 w 1033"/>
                <a:gd name="T43" fmla="*/ 520496 h 1057"/>
                <a:gd name="T44" fmla="*/ 1040982 w 1033"/>
                <a:gd name="T45" fmla="*/ 532030 h 1057"/>
                <a:gd name="T46" fmla="*/ 1065767 w 1033"/>
                <a:gd name="T47" fmla="*/ 543565 h 1057"/>
                <a:gd name="T48" fmla="*/ 1016197 w 1033"/>
                <a:gd name="T49" fmla="*/ 647376 h 1057"/>
                <a:gd name="T50" fmla="*/ 917056 w 1033"/>
                <a:gd name="T51" fmla="*/ 889601 h 1057"/>
                <a:gd name="T52" fmla="*/ 809653 w 1033"/>
                <a:gd name="T53" fmla="*/ 866532 h 1057"/>
                <a:gd name="T54" fmla="*/ 760082 w 1033"/>
                <a:gd name="T55" fmla="*/ 889601 h 1057"/>
                <a:gd name="T56" fmla="*/ 743559 w 1033"/>
                <a:gd name="T57" fmla="*/ 924204 h 1057"/>
                <a:gd name="T58" fmla="*/ 693988 w 1033"/>
                <a:gd name="T59" fmla="*/ 970342 h 1057"/>
                <a:gd name="T60" fmla="*/ 644417 w 1033"/>
                <a:gd name="T61" fmla="*/ 1051084 h 1057"/>
                <a:gd name="T62" fmla="*/ 545276 w 1033"/>
                <a:gd name="T63" fmla="*/ 1131826 h 1057"/>
                <a:gd name="T64" fmla="*/ 470920 w 1033"/>
                <a:gd name="T65" fmla="*/ 1408655 h 1057"/>
                <a:gd name="T66" fmla="*/ 454397 w 1033"/>
                <a:gd name="T67" fmla="*/ 1477862 h 1057"/>
                <a:gd name="T68" fmla="*/ 404826 w 1033"/>
                <a:gd name="T69" fmla="*/ 1524000 h 1057"/>
                <a:gd name="T70" fmla="*/ 346994 w 1033"/>
                <a:gd name="T71" fmla="*/ 1316378 h 1057"/>
                <a:gd name="T72" fmla="*/ 322209 w 1033"/>
                <a:gd name="T73" fmla="*/ 1247171 h 1057"/>
                <a:gd name="T74" fmla="*/ 289162 w 1033"/>
                <a:gd name="T75" fmla="*/ 1051084 h 1057"/>
                <a:gd name="T76" fmla="*/ 280900 w 1033"/>
                <a:gd name="T77" fmla="*/ 820394 h 1057"/>
                <a:gd name="T78" fmla="*/ 256115 w 1033"/>
                <a:gd name="T79" fmla="*/ 831928 h 1057"/>
                <a:gd name="T80" fmla="*/ 231329 w 1033"/>
                <a:gd name="T81" fmla="*/ 820394 h 1057"/>
                <a:gd name="T82" fmla="*/ 198282 w 1033"/>
                <a:gd name="T83" fmla="*/ 751186 h 1057"/>
                <a:gd name="T84" fmla="*/ 156973 w 1033"/>
                <a:gd name="T85" fmla="*/ 658910 h 1057"/>
                <a:gd name="T86" fmla="*/ 115665 w 1033"/>
                <a:gd name="T87" fmla="*/ 555099 h 1057"/>
                <a:gd name="T88" fmla="*/ 66094 w 1033"/>
                <a:gd name="T89" fmla="*/ 532030 h 1057"/>
                <a:gd name="T90" fmla="*/ 0 w 1033"/>
                <a:gd name="T91" fmla="*/ 462823 h 10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33" h="1057">
                  <a:moveTo>
                    <a:pt x="0" y="321"/>
                  </a:moveTo>
                  <a:cubicBezTo>
                    <a:pt x="8" y="316"/>
                    <a:pt x="19" y="313"/>
                    <a:pt x="24" y="305"/>
                  </a:cubicBezTo>
                  <a:cubicBezTo>
                    <a:pt x="33" y="291"/>
                    <a:pt x="40" y="257"/>
                    <a:pt x="40" y="257"/>
                  </a:cubicBezTo>
                  <a:cubicBezTo>
                    <a:pt x="37" y="244"/>
                    <a:pt x="32" y="231"/>
                    <a:pt x="32" y="217"/>
                  </a:cubicBezTo>
                  <a:cubicBezTo>
                    <a:pt x="32" y="209"/>
                    <a:pt x="32" y="194"/>
                    <a:pt x="40" y="193"/>
                  </a:cubicBezTo>
                  <a:cubicBezTo>
                    <a:pt x="57" y="191"/>
                    <a:pt x="88" y="209"/>
                    <a:pt x="88" y="209"/>
                  </a:cubicBezTo>
                  <a:cubicBezTo>
                    <a:pt x="145" y="198"/>
                    <a:pt x="115" y="205"/>
                    <a:pt x="176" y="185"/>
                  </a:cubicBezTo>
                  <a:cubicBezTo>
                    <a:pt x="203" y="176"/>
                    <a:pt x="221" y="146"/>
                    <a:pt x="248" y="137"/>
                  </a:cubicBezTo>
                  <a:cubicBezTo>
                    <a:pt x="281" y="126"/>
                    <a:pt x="265" y="134"/>
                    <a:pt x="296" y="113"/>
                  </a:cubicBezTo>
                  <a:cubicBezTo>
                    <a:pt x="333" y="57"/>
                    <a:pt x="312" y="76"/>
                    <a:pt x="352" y="49"/>
                  </a:cubicBezTo>
                  <a:cubicBezTo>
                    <a:pt x="368" y="0"/>
                    <a:pt x="346" y="39"/>
                    <a:pt x="384" y="33"/>
                  </a:cubicBezTo>
                  <a:cubicBezTo>
                    <a:pt x="393" y="31"/>
                    <a:pt x="400" y="22"/>
                    <a:pt x="408" y="17"/>
                  </a:cubicBezTo>
                  <a:cubicBezTo>
                    <a:pt x="419" y="20"/>
                    <a:pt x="431" y="18"/>
                    <a:pt x="440" y="25"/>
                  </a:cubicBezTo>
                  <a:cubicBezTo>
                    <a:pt x="447" y="30"/>
                    <a:pt x="442" y="43"/>
                    <a:pt x="448" y="49"/>
                  </a:cubicBezTo>
                  <a:cubicBezTo>
                    <a:pt x="454" y="55"/>
                    <a:pt x="464" y="54"/>
                    <a:pt x="472" y="57"/>
                  </a:cubicBezTo>
                  <a:cubicBezTo>
                    <a:pt x="500" y="99"/>
                    <a:pt x="515" y="74"/>
                    <a:pt x="528" y="137"/>
                  </a:cubicBezTo>
                  <a:cubicBezTo>
                    <a:pt x="534" y="167"/>
                    <a:pt x="534" y="247"/>
                    <a:pt x="552" y="265"/>
                  </a:cubicBezTo>
                  <a:cubicBezTo>
                    <a:pt x="561" y="274"/>
                    <a:pt x="611" y="290"/>
                    <a:pt x="624" y="297"/>
                  </a:cubicBezTo>
                  <a:cubicBezTo>
                    <a:pt x="641" y="306"/>
                    <a:pt x="672" y="329"/>
                    <a:pt x="672" y="329"/>
                  </a:cubicBezTo>
                  <a:cubicBezTo>
                    <a:pt x="694" y="361"/>
                    <a:pt x="730" y="376"/>
                    <a:pt x="768" y="385"/>
                  </a:cubicBezTo>
                  <a:cubicBezTo>
                    <a:pt x="800" y="382"/>
                    <a:pt x="832" y="382"/>
                    <a:pt x="864" y="377"/>
                  </a:cubicBezTo>
                  <a:cubicBezTo>
                    <a:pt x="881" y="374"/>
                    <a:pt x="912" y="361"/>
                    <a:pt x="912" y="361"/>
                  </a:cubicBezTo>
                  <a:cubicBezTo>
                    <a:pt x="944" y="364"/>
                    <a:pt x="976" y="365"/>
                    <a:pt x="1008" y="369"/>
                  </a:cubicBezTo>
                  <a:cubicBezTo>
                    <a:pt x="1016" y="370"/>
                    <a:pt x="1033" y="369"/>
                    <a:pt x="1032" y="377"/>
                  </a:cubicBezTo>
                  <a:cubicBezTo>
                    <a:pt x="1032" y="377"/>
                    <a:pt x="992" y="437"/>
                    <a:pt x="984" y="449"/>
                  </a:cubicBezTo>
                  <a:cubicBezTo>
                    <a:pt x="948" y="503"/>
                    <a:pt x="908" y="556"/>
                    <a:pt x="888" y="617"/>
                  </a:cubicBezTo>
                  <a:cubicBezTo>
                    <a:pt x="866" y="551"/>
                    <a:pt x="835" y="584"/>
                    <a:pt x="784" y="601"/>
                  </a:cubicBezTo>
                  <a:cubicBezTo>
                    <a:pt x="768" y="606"/>
                    <a:pt x="736" y="617"/>
                    <a:pt x="736" y="617"/>
                  </a:cubicBezTo>
                  <a:cubicBezTo>
                    <a:pt x="731" y="625"/>
                    <a:pt x="727" y="635"/>
                    <a:pt x="720" y="641"/>
                  </a:cubicBezTo>
                  <a:cubicBezTo>
                    <a:pt x="706" y="654"/>
                    <a:pt x="672" y="673"/>
                    <a:pt x="672" y="673"/>
                  </a:cubicBezTo>
                  <a:cubicBezTo>
                    <a:pt x="662" y="704"/>
                    <a:pt x="656" y="718"/>
                    <a:pt x="624" y="729"/>
                  </a:cubicBezTo>
                  <a:cubicBezTo>
                    <a:pt x="595" y="758"/>
                    <a:pt x="561" y="763"/>
                    <a:pt x="528" y="785"/>
                  </a:cubicBezTo>
                  <a:cubicBezTo>
                    <a:pt x="492" y="840"/>
                    <a:pt x="477" y="914"/>
                    <a:pt x="456" y="977"/>
                  </a:cubicBezTo>
                  <a:cubicBezTo>
                    <a:pt x="451" y="993"/>
                    <a:pt x="454" y="1016"/>
                    <a:pt x="440" y="1025"/>
                  </a:cubicBezTo>
                  <a:cubicBezTo>
                    <a:pt x="424" y="1036"/>
                    <a:pt x="392" y="1057"/>
                    <a:pt x="392" y="1057"/>
                  </a:cubicBezTo>
                  <a:cubicBezTo>
                    <a:pt x="362" y="1013"/>
                    <a:pt x="363" y="953"/>
                    <a:pt x="336" y="913"/>
                  </a:cubicBezTo>
                  <a:cubicBezTo>
                    <a:pt x="315" y="882"/>
                    <a:pt x="323" y="898"/>
                    <a:pt x="312" y="865"/>
                  </a:cubicBezTo>
                  <a:cubicBezTo>
                    <a:pt x="305" y="817"/>
                    <a:pt x="292" y="775"/>
                    <a:pt x="280" y="729"/>
                  </a:cubicBezTo>
                  <a:cubicBezTo>
                    <a:pt x="277" y="676"/>
                    <a:pt x="283" y="621"/>
                    <a:pt x="272" y="569"/>
                  </a:cubicBezTo>
                  <a:cubicBezTo>
                    <a:pt x="270" y="561"/>
                    <a:pt x="256" y="577"/>
                    <a:pt x="248" y="577"/>
                  </a:cubicBezTo>
                  <a:cubicBezTo>
                    <a:pt x="240" y="577"/>
                    <a:pt x="232" y="572"/>
                    <a:pt x="224" y="569"/>
                  </a:cubicBezTo>
                  <a:cubicBezTo>
                    <a:pt x="213" y="553"/>
                    <a:pt x="203" y="537"/>
                    <a:pt x="192" y="521"/>
                  </a:cubicBezTo>
                  <a:cubicBezTo>
                    <a:pt x="139" y="441"/>
                    <a:pt x="210" y="495"/>
                    <a:pt x="152" y="457"/>
                  </a:cubicBezTo>
                  <a:cubicBezTo>
                    <a:pt x="138" y="415"/>
                    <a:pt x="149" y="440"/>
                    <a:pt x="112" y="385"/>
                  </a:cubicBezTo>
                  <a:cubicBezTo>
                    <a:pt x="103" y="371"/>
                    <a:pt x="78" y="378"/>
                    <a:pt x="64" y="369"/>
                  </a:cubicBezTo>
                  <a:cubicBezTo>
                    <a:pt x="36" y="350"/>
                    <a:pt x="19" y="350"/>
                    <a:pt x="0" y="321"/>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48506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1836"/>
            <a:ext cx="6972300" cy="672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815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50950"/>
            <a:ext cx="670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749300" y="501650"/>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vi-VN" sz="2400" b="1" dirty="0">
                <a:solidFill>
                  <a:srgbClr val="0000FF"/>
                </a:solidFill>
              </a:rPr>
              <a:t>Quan sát lược đồ phân bố mưa ở Nam </a:t>
            </a:r>
            <a:r>
              <a:rPr lang="vi-VN" sz="2400" b="1" dirty="0" smtClean="0">
                <a:solidFill>
                  <a:srgbClr val="0000FF"/>
                </a:solidFill>
              </a:rPr>
              <a:t>Á</a:t>
            </a:r>
            <a:endParaRPr lang="vi-VN" sz="2400" b="1" dirty="0">
              <a:solidFill>
                <a:srgbClr val="0000FF"/>
              </a:solidFill>
            </a:endParaRPr>
          </a:p>
        </p:txBody>
      </p:sp>
      <p:sp>
        <p:nvSpPr>
          <p:cNvPr id="4107" name="Text Box 11"/>
          <p:cNvSpPr txBox="1">
            <a:spLocks noChangeArrowheads="1"/>
          </p:cNvSpPr>
          <p:nvPr/>
        </p:nvSpPr>
        <p:spPr bwMode="auto">
          <a:xfrm>
            <a:off x="1447800" y="5556250"/>
            <a:ext cx="6629400" cy="830997"/>
          </a:xfrm>
          <a:prstGeom prst="rect">
            <a:avLst/>
          </a:prstGeom>
          <a:noFill/>
          <a:ln>
            <a:noFill/>
          </a:ln>
          <a:effectLst/>
          <a:extLst/>
        </p:spPr>
        <p:txBody>
          <a:bodyPr>
            <a:spAutoFit/>
          </a:bodyPr>
          <a:lstStyle/>
          <a:p>
            <a:pPr>
              <a:spcBef>
                <a:spcPct val="50000"/>
              </a:spcBef>
            </a:pPr>
            <a:r>
              <a:rPr lang="vi-VN" sz="2400" dirty="0">
                <a:solidFill>
                  <a:srgbClr val="0000FF"/>
                </a:solidFill>
              </a:rPr>
              <a:t>-  Nhận xét  lượng mưa ở ba địa điểm Mumbai, Serapundi, Muntan? Giải </a:t>
            </a:r>
            <a:r>
              <a:rPr lang="vi-VN" sz="2400" dirty="0" smtClean="0">
                <a:solidFill>
                  <a:srgbClr val="0000FF"/>
                </a:solidFill>
              </a:rPr>
              <a:t>thích</a:t>
            </a:r>
            <a:endParaRPr lang="vi-VN" sz="2400" dirty="0">
              <a:solidFill>
                <a:srgbClr val="0000FF"/>
              </a:solidFill>
            </a:endParaRPr>
          </a:p>
        </p:txBody>
      </p:sp>
      <p:pic>
        <p:nvPicPr>
          <p:cNvPr id="4115" name="Picture 19" descr="aflash"/>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276600" y="3214688"/>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aflash"/>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442200" y="2368550"/>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aflash"/>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238500" y="1974850"/>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4119" name="Line 23"/>
          <p:cNvSpPr>
            <a:spLocks noChangeShapeType="1"/>
          </p:cNvSpPr>
          <p:nvPr/>
        </p:nvSpPr>
        <p:spPr bwMode="auto">
          <a:xfrm flipV="1">
            <a:off x="2463800" y="3778250"/>
            <a:ext cx="698500" cy="292100"/>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Line 24"/>
          <p:cNvSpPr>
            <a:spLocks noChangeShapeType="1"/>
          </p:cNvSpPr>
          <p:nvPr/>
        </p:nvSpPr>
        <p:spPr bwMode="auto">
          <a:xfrm flipV="1">
            <a:off x="3492500" y="4514850"/>
            <a:ext cx="3048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 name="Line 26"/>
          <p:cNvSpPr>
            <a:spLocks noChangeShapeType="1"/>
          </p:cNvSpPr>
          <p:nvPr/>
        </p:nvSpPr>
        <p:spPr bwMode="auto">
          <a:xfrm flipV="1">
            <a:off x="7048500" y="3232150"/>
            <a:ext cx="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 name="Line 27"/>
          <p:cNvSpPr>
            <a:spLocks noChangeShapeType="1"/>
          </p:cNvSpPr>
          <p:nvPr/>
        </p:nvSpPr>
        <p:spPr bwMode="auto">
          <a:xfrm flipV="1">
            <a:off x="5791200" y="3308350"/>
            <a:ext cx="30480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 name="Line 31"/>
          <p:cNvSpPr>
            <a:spLocks noChangeShapeType="1"/>
          </p:cNvSpPr>
          <p:nvPr/>
        </p:nvSpPr>
        <p:spPr bwMode="auto">
          <a:xfrm flipV="1">
            <a:off x="3860800" y="3270250"/>
            <a:ext cx="838200" cy="457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Line 34"/>
          <p:cNvSpPr>
            <a:spLocks noChangeShapeType="1"/>
          </p:cNvSpPr>
          <p:nvPr/>
        </p:nvSpPr>
        <p:spPr bwMode="auto">
          <a:xfrm flipH="1">
            <a:off x="3810000" y="2851150"/>
            <a:ext cx="533400" cy="355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Line 35"/>
          <p:cNvSpPr>
            <a:spLocks noChangeShapeType="1"/>
          </p:cNvSpPr>
          <p:nvPr/>
        </p:nvSpPr>
        <p:spPr bwMode="auto">
          <a:xfrm flipH="1">
            <a:off x="5435600" y="2863850"/>
            <a:ext cx="533400" cy="419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36"/>
          <p:cNvSpPr>
            <a:spLocks noChangeShapeType="1"/>
          </p:cNvSpPr>
          <p:nvPr/>
        </p:nvSpPr>
        <p:spPr bwMode="auto">
          <a:xfrm flipH="1">
            <a:off x="4191000" y="3575050"/>
            <a:ext cx="5334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3" name="Line 37"/>
          <p:cNvSpPr>
            <a:spLocks noChangeShapeType="1"/>
          </p:cNvSpPr>
          <p:nvPr/>
        </p:nvSpPr>
        <p:spPr bwMode="auto">
          <a:xfrm flipH="1">
            <a:off x="4724400" y="239395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88352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115"/>
                                        </p:tgtEl>
                                        <p:attrNameLst>
                                          <p:attrName>style.visibility</p:attrName>
                                        </p:attrNameLst>
                                      </p:cBhvr>
                                      <p:to>
                                        <p:strVal val="visible"/>
                                      </p:to>
                                    </p:set>
                                    <p:animEffect transition="in" filter="dissolve">
                                      <p:cBhvr>
                                        <p:cTn id="7" dur="500"/>
                                        <p:tgtEl>
                                          <p:spTgt spid="4115"/>
                                        </p:tgtEl>
                                      </p:cBhvr>
                                    </p:animEffect>
                                  </p:childTnLst>
                                </p:cTn>
                              </p:par>
                              <p:par>
                                <p:cTn id="8" presetID="9" presetClass="entr" presetSubtype="0" fill="hold" nodeType="withEffect">
                                  <p:stCondLst>
                                    <p:cond delay="0"/>
                                  </p:stCondLst>
                                  <p:childTnLst>
                                    <p:set>
                                      <p:cBhvr>
                                        <p:cTn id="9" dur="1" fill="hold">
                                          <p:stCondLst>
                                            <p:cond delay="0"/>
                                          </p:stCondLst>
                                        </p:cTn>
                                        <p:tgtEl>
                                          <p:spTgt spid="4117"/>
                                        </p:tgtEl>
                                        <p:attrNameLst>
                                          <p:attrName>style.visibility</p:attrName>
                                        </p:attrNameLst>
                                      </p:cBhvr>
                                      <p:to>
                                        <p:strVal val="visible"/>
                                      </p:to>
                                    </p:set>
                                    <p:animEffect transition="in" filter="dissolve">
                                      <p:cBhvr>
                                        <p:cTn id="10" dur="500"/>
                                        <p:tgtEl>
                                          <p:spTgt spid="4117"/>
                                        </p:tgtEl>
                                      </p:cBhvr>
                                    </p:animEffect>
                                  </p:childTnLst>
                                </p:cTn>
                              </p:par>
                              <p:par>
                                <p:cTn id="11" presetID="9" presetClass="entr" presetSubtype="0" fill="hold" nodeType="withEffect">
                                  <p:stCondLst>
                                    <p:cond delay="0"/>
                                  </p:stCondLst>
                                  <p:childTnLst>
                                    <p:set>
                                      <p:cBhvr>
                                        <p:cTn id="12" dur="1" fill="hold">
                                          <p:stCondLst>
                                            <p:cond delay="0"/>
                                          </p:stCondLst>
                                        </p:cTn>
                                        <p:tgtEl>
                                          <p:spTgt spid="4118"/>
                                        </p:tgtEl>
                                        <p:attrNameLst>
                                          <p:attrName>style.visibility</p:attrName>
                                        </p:attrNameLst>
                                      </p:cBhvr>
                                      <p:to>
                                        <p:strVal val="visible"/>
                                      </p:to>
                                    </p:set>
                                    <p:animEffect transition="in" filter="dissolve">
                                      <p:cBhvr>
                                        <p:cTn id="13" dur="500"/>
                                        <p:tgtEl>
                                          <p:spTgt spid="4118"/>
                                        </p:tgtEl>
                                      </p:cBhvr>
                                    </p:animEffect>
                                  </p:childTnLst>
                                </p:cTn>
                              </p:par>
                              <p:par>
                                <p:cTn id="14" presetID="56" presetClass="path" presetSubtype="0" repeatCount="indefinite" accel="50000" decel="50000" fill="hold" grpId="0" nodeType="withEffect">
                                  <p:stCondLst>
                                    <p:cond delay="0"/>
                                  </p:stCondLst>
                                  <p:endCondLst>
                                    <p:cond evt="onNext" delay="0">
                                      <p:tgtEl>
                                        <p:sldTgt/>
                                      </p:tgtEl>
                                    </p:cond>
                                  </p:endCondLst>
                                  <p:childTnLst>
                                    <p:animMotion origin="layout" path="M 3.33333E-6 -1.11111E-6 L 0.1 -0.14444 " pathEditMode="relative" rAng="0" ptsTypes="AA">
                                      <p:cBhvr>
                                        <p:cTn id="15" dur="2000" fill="hold"/>
                                        <p:tgtEl>
                                          <p:spTgt spid="4119"/>
                                        </p:tgtEl>
                                        <p:attrNameLst>
                                          <p:attrName>ppt_x</p:attrName>
                                          <p:attrName>ppt_y</p:attrName>
                                        </p:attrNameLst>
                                      </p:cBhvr>
                                      <p:rCtr x="5000" y="-7222"/>
                                    </p:animMotion>
                                  </p:childTnLst>
                                </p:cTn>
                              </p:par>
                              <p:par>
                                <p:cTn id="16" presetID="56" presetClass="path" presetSubtype="0" repeatCount="indefinite" accel="50000" decel="50000" fill="hold" grpId="0" nodeType="withEffect">
                                  <p:stCondLst>
                                    <p:cond delay="0"/>
                                  </p:stCondLst>
                                  <p:endCondLst>
                                    <p:cond evt="onNext" delay="0">
                                      <p:tgtEl>
                                        <p:sldTgt/>
                                      </p:tgtEl>
                                    </p:cond>
                                  </p:endCondLst>
                                  <p:childTnLst>
                                    <p:animMotion origin="layout" path="M 4.44444E-6 0 L 0.07361 -0.10556 " pathEditMode="relative" rAng="0" ptsTypes="AA">
                                      <p:cBhvr>
                                        <p:cTn id="17" dur="2000" fill="hold"/>
                                        <p:tgtEl>
                                          <p:spTgt spid="4127"/>
                                        </p:tgtEl>
                                        <p:attrNameLst>
                                          <p:attrName>ppt_x</p:attrName>
                                          <p:attrName>ppt_y</p:attrName>
                                        </p:attrNameLst>
                                      </p:cBhvr>
                                      <p:rCtr x="3681" y="-5278"/>
                                    </p:animMotion>
                                  </p:childTnLst>
                                </p:cTn>
                              </p:par>
                              <p:par>
                                <p:cTn id="18" presetID="56" presetClass="path" presetSubtype="0" repeatCount="indefinite" accel="50000" decel="50000" fill="hold" grpId="0" nodeType="withEffect">
                                  <p:stCondLst>
                                    <p:cond delay="0"/>
                                  </p:stCondLst>
                                  <p:endCondLst>
                                    <p:cond evt="onNext" delay="0">
                                      <p:tgtEl>
                                        <p:sldTgt/>
                                      </p:tgtEl>
                                    </p:cond>
                                  </p:endCondLst>
                                  <p:childTnLst>
                                    <p:animMotion origin="layout" path="M 0 -4.81481E-6 L 0.10139 -0.12592 " pathEditMode="relative" rAng="0" ptsTypes="AA">
                                      <p:cBhvr>
                                        <p:cTn id="19" dur="2000" fill="hold"/>
                                        <p:tgtEl>
                                          <p:spTgt spid="4120"/>
                                        </p:tgtEl>
                                        <p:attrNameLst>
                                          <p:attrName>ppt_x</p:attrName>
                                          <p:attrName>ppt_y</p:attrName>
                                        </p:attrNameLst>
                                      </p:cBhvr>
                                      <p:rCtr x="5069" y="-6296"/>
                                    </p:animMotion>
                                  </p:childTnLst>
                                </p:cTn>
                              </p:par>
                              <p:par>
                                <p:cTn id="20" presetID="37" presetClass="path" presetSubtype="0" repeatCount="indefinite" accel="50000" decel="50000" fill="hold" grpId="0" nodeType="withEffect">
                                  <p:stCondLst>
                                    <p:cond delay="0"/>
                                  </p:stCondLst>
                                  <p:endCondLst>
                                    <p:cond evt="onNext" delay="0">
                                      <p:tgtEl>
                                        <p:sldTgt/>
                                      </p:tgtEl>
                                    </p:cond>
                                  </p:endCondLst>
                                  <p:childTnLst>
                                    <p:animMotion origin="layout" path="M 1.11022E-16 -3.33333E-6 L 0.02413 -0.00902 C 0.02934 -0.01064 0.0349 -0.01597 0.03958 -0.02314 C 0.04444 -0.03078 0.0474 -0.03865 0.04774 -0.04606 L 0.05069 -0.07986 " pathEditMode="relative" rAng="-2967896" ptsTypes="FffFF">
                                      <p:cBhvr>
                                        <p:cTn id="21" dur="2000" fill="hold"/>
                                        <p:tgtEl>
                                          <p:spTgt spid="4123"/>
                                        </p:tgtEl>
                                        <p:attrNameLst>
                                          <p:attrName>ppt_x</p:attrName>
                                          <p:attrName>ppt_y</p:attrName>
                                        </p:attrNameLst>
                                      </p:cBhvr>
                                      <p:rCtr x="3247" y="-3171"/>
                                    </p:animMotion>
                                  </p:childTnLst>
                                </p:cTn>
                              </p:par>
                              <p:par>
                                <p:cTn id="22" presetID="42" presetClass="path" presetSubtype="0" repeatCount="indefinite" accel="50000" decel="50000" fill="hold" grpId="0" nodeType="withEffect">
                                  <p:stCondLst>
                                    <p:cond delay="0"/>
                                  </p:stCondLst>
                                  <p:endCondLst>
                                    <p:cond evt="onNext" delay="0">
                                      <p:tgtEl>
                                        <p:sldTgt/>
                                      </p:tgtEl>
                                    </p:cond>
                                  </p:endCondLst>
                                  <p:childTnLst>
                                    <p:animMotion origin="layout" path="M -3.33333E-6 1.11111E-6 L -0.02083 -0.08333 " pathEditMode="relative" rAng="0" ptsTypes="AA">
                                      <p:cBhvr>
                                        <p:cTn id="23" dur="2000" fill="hold"/>
                                        <p:tgtEl>
                                          <p:spTgt spid="4122"/>
                                        </p:tgtEl>
                                        <p:attrNameLst>
                                          <p:attrName>ppt_x</p:attrName>
                                          <p:attrName>ppt_y</p:attrName>
                                        </p:attrNameLst>
                                      </p:cBhvr>
                                      <p:rCtr x="-1042" y="-4167"/>
                                    </p:animMotion>
                                  </p:childTnLst>
                                </p:cTn>
                              </p:par>
                              <p:par>
                                <p:cTn id="24" presetID="56" presetClass="path" presetSubtype="0" repeatCount="indefinite" accel="50000" decel="50000" fill="hold" grpId="0" nodeType="withEffect">
                                  <p:stCondLst>
                                    <p:cond delay="0"/>
                                  </p:stCondLst>
                                  <p:endCondLst>
                                    <p:cond evt="onNext" delay="0">
                                      <p:tgtEl>
                                        <p:sldTgt/>
                                      </p:tgtEl>
                                    </p:cond>
                                  </p:endCondLst>
                                  <p:childTnLst>
                                    <p:animMotion origin="layout" path="M 0.0125 1.11111E-6 L -0.075 0.06667 " pathEditMode="relative" rAng="0" ptsTypes="AA">
                                      <p:cBhvr>
                                        <p:cTn id="25" dur="2000" fill="hold"/>
                                        <p:tgtEl>
                                          <p:spTgt spid="4132"/>
                                        </p:tgtEl>
                                        <p:attrNameLst>
                                          <p:attrName>ppt_x</p:attrName>
                                          <p:attrName>ppt_y</p:attrName>
                                        </p:attrNameLst>
                                      </p:cBhvr>
                                      <p:rCtr x="-4375" y="3333"/>
                                    </p:animMotion>
                                  </p:childTnLst>
                                </p:cTn>
                              </p:par>
                              <p:par>
                                <p:cTn id="26" presetID="56" presetClass="path" presetSubtype="0" repeatCount="indefinite" accel="50000" decel="50000" fill="hold" grpId="0" nodeType="withEffect">
                                  <p:stCondLst>
                                    <p:cond delay="0"/>
                                  </p:stCondLst>
                                  <p:endCondLst>
                                    <p:cond evt="onNext" delay="0">
                                      <p:tgtEl>
                                        <p:sldTgt/>
                                      </p:tgtEl>
                                    </p:cond>
                                  </p:endCondLst>
                                  <p:childTnLst>
                                    <p:animMotion origin="layout" path="M -3.33333E-6 3.33333E-6 L -0.10833 0.12222 " pathEditMode="relative" rAng="0" ptsTypes="AA">
                                      <p:cBhvr>
                                        <p:cTn id="27" dur="2000" fill="hold"/>
                                        <p:tgtEl>
                                          <p:spTgt spid="4131"/>
                                        </p:tgtEl>
                                        <p:attrNameLst>
                                          <p:attrName>ppt_x</p:attrName>
                                          <p:attrName>ppt_y</p:attrName>
                                        </p:attrNameLst>
                                      </p:cBhvr>
                                      <p:rCtr x="-5417" y="6111"/>
                                    </p:animMotion>
                                  </p:childTnLst>
                                </p:cTn>
                              </p:par>
                              <p:par>
                                <p:cTn id="28" presetID="56" presetClass="path" presetSubtype="0" repeatCount="indefinite" accel="50000" decel="50000" fill="hold" grpId="0" nodeType="withEffect">
                                  <p:stCondLst>
                                    <p:cond delay="0"/>
                                  </p:stCondLst>
                                  <p:endCondLst>
                                    <p:cond evt="onNext" delay="0">
                                      <p:tgtEl>
                                        <p:sldTgt/>
                                      </p:tgtEl>
                                    </p:cond>
                                  </p:endCondLst>
                                  <p:childTnLst>
                                    <p:animMotion origin="layout" path="M 3.33333E-6 1.11111E-6 L -0.1125 0.12963 " pathEditMode="relative" rAng="0" ptsTypes="AA">
                                      <p:cBhvr>
                                        <p:cTn id="29" dur="2000" fill="hold"/>
                                        <p:tgtEl>
                                          <p:spTgt spid="4130"/>
                                        </p:tgtEl>
                                        <p:attrNameLst>
                                          <p:attrName>ppt_x</p:attrName>
                                          <p:attrName>ppt_y</p:attrName>
                                        </p:attrNameLst>
                                      </p:cBhvr>
                                      <p:rCtr x="-5625" y="6481"/>
                                    </p:animMotion>
                                  </p:childTnLst>
                                </p:cTn>
                              </p:par>
                              <p:par>
                                <p:cTn id="30" presetID="56" presetClass="path" presetSubtype="0" repeatCount="indefinite" accel="50000" decel="50000" fill="hold" grpId="0" nodeType="withEffect">
                                  <p:stCondLst>
                                    <p:cond delay="0"/>
                                  </p:stCondLst>
                                  <p:endCondLst>
                                    <p:cond evt="onNext" delay="0">
                                      <p:tgtEl>
                                        <p:sldTgt/>
                                      </p:tgtEl>
                                    </p:cond>
                                  </p:endCondLst>
                                  <p:childTnLst>
                                    <p:animMotion origin="layout" path="M 3.33333E-6 0.00185 L -0.09167 0.09629 " pathEditMode="relative" rAng="0" ptsTypes="AA">
                                      <p:cBhvr>
                                        <p:cTn id="31" dur="2000" fill="hold"/>
                                        <p:tgtEl>
                                          <p:spTgt spid="4133"/>
                                        </p:tgtEl>
                                        <p:attrNameLst>
                                          <p:attrName>ppt_x</p:attrName>
                                          <p:attrName>ppt_y</p:attrName>
                                        </p:attrNameLst>
                                      </p:cBhvr>
                                      <p:rCtr x="-4583" y="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9" grpId="0" animBg="1"/>
      <p:bldP spid="4120" grpId="0" animBg="1"/>
      <p:bldP spid="4122" grpId="0" animBg="1"/>
      <p:bldP spid="4123" grpId="0" animBg="1"/>
      <p:bldP spid="4127" grpId="0" animBg="1"/>
      <p:bldP spid="4130" grpId="0" animBg="1"/>
      <p:bldP spid="4131" grpId="0" animBg="1"/>
      <p:bldP spid="4132" grpId="0" animBg="1"/>
      <p:bldP spid="41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AY HOC\Bai giang DT\Dia li\Dia 8\Lang An do\Sotaydulich_Meghalaya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21642"/>
            <a:ext cx="3983038" cy="27009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AY HOC\Bai giang DT\Dia li\Dia 8\Lang An do\Sotaydulich_Meghalaya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08490"/>
            <a:ext cx="3983038" cy="295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AY HOC\Bai giang DT\Dia li\Dia 8\Lang An do\Sotaydulich_Meghalaya_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5614"/>
            <a:ext cx="3983038" cy="27169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DAY HOC\Bai giang DT\Dia li\Dia 8\Lang An do\Sotaydulich_Meghalaya_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00" y="3208490"/>
            <a:ext cx="3983038" cy="29541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7600" y="6311900"/>
            <a:ext cx="6681637" cy="369332"/>
          </a:xfrm>
          <a:prstGeom prst="rect">
            <a:avLst/>
          </a:prstGeom>
          <a:noFill/>
        </p:spPr>
        <p:txBody>
          <a:bodyPr wrap="none" rtlCol="0">
            <a:spAutoFit/>
          </a:bodyPr>
          <a:lstStyle/>
          <a:p>
            <a:r>
              <a:rPr lang="vi-VN" b="1" dirty="0">
                <a:solidFill>
                  <a:srgbClr val="0000FF"/>
                </a:solidFill>
              </a:rPr>
              <a:t>Meghalaya - </a:t>
            </a:r>
            <a:r>
              <a:rPr lang="vi-VN" b="1" dirty="0" smtClean="0">
                <a:solidFill>
                  <a:srgbClr val="0000FF"/>
                </a:solidFill>
              </a:rPr>
              <a:t>Ngôi </a:t>
            </a:r>
            <a:r>
              <a:rPr lang="vi-VN" b="1" dirty="0">
                <a:solidFill>
                  <a:srgbClr val="0000FF"/>
                </a:solidFill>
              </a:rPr>
              <a:t>làng ẩm ướt nhất thế </a:t>
            </a:r>
            <a:r>
              <a:rPr lang="vi-VN" b="1" dirty="0" smtClean="0">
                <a:solidFill>
                  <a:srgbClr val="0000FF"/>
                </a:solidFill>
              </a:rPr>
              <a:t>giới</a:t>
            </a:r>
            <a:r>
              <a:rPr lang="en-US" b="1" dirty="0" smtClean="0">
                <a:solidFill>
                  <a:srgbClr val="0000FF"/>
                </a:solidFill>
              </a:rPr>
              <a:t> (</a:t>
            </a:r>
            <a:r>
              <a:rPr lang="en-US" b="1" dirty="0" err="1" smtClean="0">
                <a:solidFill>
                  <a:srgbClr val="0000FF"/>
                </a:solidFill>
              </a:rPr>
              <a:t>Đông</a:t>
            </a:r>
            <a:r>
              <a:rPr lang="en-US" b="1" dirty="0" smtClean="0">
                <a:solidFill>
                  <a:srgbClr val="0000FF"/>
                </a:solidFill>
              </a:rPr>
              <a:t> </a:t>
            </a:r>
            <a:r>
              <a:rPr lang="en-US" b="1" dirty="0" err="1" smtClean="0">
                <a:solidFill>
                  <a:srgbClr val="0000FF"/>
                </a:solidFill>
              </a:rPr>
              <a:t>Bắc</a:t>
            </a:r>
            <a:r>
              <a:rPr lang="en-US" b="1" dirty="0" smtClean="0">
                <a:solidFill>
                  <a:srgbClr val="0000FF"/>
                </a:solidFill>
              </a:rPr>
              <a:t> </a:t>
            </a:r>
            <a:r>
              <a:rPr lang="en-US" b="1" dirty="0" err="1" smtClean="0">
                <a:solidFill>
                  <a:srgbClr val="0000FF"/>
                </a:solidFill>
              </a:rPr>
              <a:t>Ấn</a:t>
            </a:r>
            <a:r>
              <a:rPr lang="en-US" b="1" dirty="0" smtClean="0">
                <a:solidFill>
                  <a:srgbClr val="0000FF"/>
                </a:solidFill>
              </a:rPr>
              <a:t> </a:t>
            </a:r>
            <a:r>
              <a:rPr lang="en-US" b="1" dirty="0" err="1" smtClean="0">
                <a:solidFill>
                  <a:srgbClr val="0000FF"/>
                </a:solidFill>
              </a:rPr>
              <a:t>Độ</a:t>
            </a:r>
            <a:r>
              <a:rPr lang="en-US" b="1"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327262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50950"/>
            <a:ext cx="670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749300" y="679450"/>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vi-VN" sz="2400" b="1" dirty="0">
                <a:solidFill>
                  <a:srgbClr val="0000FF"/>
                </a:solidFill>
              </a:rPr>
              <a:t>Quan sát lược đồ phân bố mưa ở Nam </a:t>
            </a:r>
            <a:r>
              <a:rPr lang="vi-VN" sz="2400" b="1" dirty="0" smtClean="0">
                <a:solidFill>
                  <a:srgbClr val="0000FF"/>
                </a:solidFill>
              </a:rPr>
              <a:t>Á</a:t>
            </a:r>
            <a:endParaRPr lang="vi-VN" sz="2400" b="1" dirty="0">
              <a:solidFill>
                <a:srgbClr val="0000FF"/>
              </a:solidFill>
            </a:endParaRPr>
          </a:p>
        </p:txBody>
      </p:sp>
      <p:pic>
        <p:nvPicPr>
          <p:cNvPr id="4115" name="Picture 19" descr="aflash"/>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276600" y="3214688"/>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aflash"/>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442200" y="2368550"/>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aflash"/>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238500" y="1974850"/>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4119" name="Line 23"/>
          <p:cNvSpPr>
            <a:spLocks noChangeShapeType="1"/>
          </p:cNvSpPr>
          <p:nvPr/>
        </p:nvSpPr>
        <p:spPr bwMode="auto">
          <a:xfrm flipV="1">
            <a:off x="2463800" y="3778250"/>
            <a:ext cx="698500" cy="292100"/>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Line 24"/>
          <p:cNvSpPr>
            <a:spLocks noChangeShapeType="1"/>
          </p:cNvSpPr>
          <p:nvPr/>
        </p:nvSpPr>
        <p:spPr bwMode="auto">
          <a:xfrm flipV="1">
            <a:off x="3492500" y="4514850"/>
            <a:ext cx="3048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 name="Line 26"/>
          <p:cNvSpPr>
            <a:spLocks noChangeShapeType="1"/>
          </p:cNvSpPr>
          <p:nvPr/>
        </p:nvSpPr>
        <p:spPr bwMode="auto">
          <a:xfrm flipV="1">
            <a:off x="7048500" y="3232150"/>
            <a:ext cx="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 name="Line 27"/>
          <p:cNvSpPr>
            <a:spLocks noChangeShapeType="1"/>
          </p:cNvSpPr>
          <p:nvPr/>
        </p:nvSpPr>
        <p:spPr bwMode="auto">
          <a:xfrm flipV="1">
            <a:off x="5791200" y="3308350"/>
            <a:ext cx="30480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 name="Line 31"/>
          <p:cNvSpPr>
            <a:spLocks noChangeShapeType="1"/>
          </p:cNvSpPr>
          <p:nvPr/>
        </p:nvSpPr>
        <p:spPr bwMode="auto">
          <a:xfrm flipV="1">
            <a:off x="3860800" y="3270250"/>
            <a:ext cx="838200" cy="457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Line 34"/>
          <p:cNvSpPr>
            <a:spLocks noChangeShapeType="1"/>
          </p:cNvSpPr>
          <p:nvPr/>
        </p:nvSpPr>
        <p:spPr bwMode="auto">
          <a:xfrm flipH="1">
            <a:off x="3810000" y="2851150"/>
            <a:ext cx="533400" cy="355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Line 35"/>
          <p:cNvSpPr>
            <a:spLocks noChangeShapeType="1"/>
          </p:cNvSpPr>
          <p:nvPr/>
        </p:nvSpPr>
        <p:spPr bwMode="auto">
          <a:xfrm flipH="1">
            <a:off x="5435600" y="2863850"/>
            <a:ext cx="533400" cy="419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36"/>
          <p:cNvSpPr>
            <a:spLocks noChangeShapeType="1"/>
          </p:cNvSpPr>
          <p:nvPr/>
        </p:nvSpPr>
        <p:spPr bwMode="auto">
          <a:xfrm flipH="1">
            <a:off x="4191000" y="3575050"/>
            <a:ext cx="5334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3" name="Line 37"/>
          <p:cNvSpPr>
            <a:spLocks noChangeShapeType="1"/>
          </p:cNvSpPr>
          <p:nvPr/>
        </p:nvSpPr>
        <p:spPr bwMode="auto">
          <a:xfrm flipH="1">
            <a:off x="4724400" y="239395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63303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115"/>
                                        </p:tgtEl>
                                        <p:attrNameLst>
                                          <p:attrName>style.visibility</p:attrName>
                                        </p:attrNameLst>
                                      </p:cBhvr>
                                      <p:to>
                                        <p:strVal val="visible"/>
                                      </p:to>
                                    </p:set>
                                    <p:animEffect transition="in" filter="dissolve">
                                      <p:cBhvr>
                                        <p:cTn id="7" dur="500"/>
                                        <p:tgtEl>
                                          <p:spTgt spid="4115"/>
                                        </p:tgtEl>
                                      </p:cBhvr>
                                    </p:animEffect>
                                  </p:childTnLst>
                                </p:cTn>
                              </p:par>
                              <p:par>
                                <p:cTn id="8" presetID="9" presetClass="entr" presetSubtype="0" fill="hold" nodeType="withEffect">
                                  <p:stCondLst>
                                    <p:cond delay="0"/>
                                  </p:stCondLst>
                                  <p:childTnLst>
                                    <p:set>
                                      <p:cBhvr>
                                        <p:cTn id="9" dur="1" fill="hold">
                                          <p:stCondLst>
                                            <p:cond delay="0"/>
                                          </p:stCondLst>
                                        </p:cTn>
                                        <p:tgtEl>
                                          <p:spTgt spid="4117"/>
                                        </p:tgtEl>
                                        <p:attrNameLst>
                                          <p:attrName>style.visibility</p:attrName>
                                        </p:attrNameLst>
                                      </p:cBhvr>
                                      <p:to>
                                        <p:strVal val="visible"/>
                                      </p:to>
                                    </p:set>
                                    <p:animEffect transition="in" filter="dissolve">
                                      <p:cBhvr>
                                        <p:cTn id="10" dur="500"/>
                                        <p:tgtEl>
                                          <p:spTgt spid="4117"/>
                                        </p:tgtEl>
                                      </p:cBhvr>
                                    </p:animEffect>
                                  </p:childTnLst>
                                </p:cTn>
                              </p:par>
                              <p:par>
                                <p:cTn id="11" presetID="9" presetClass="entr" presetSubtype="0" fill="hold" nodeType="withEffect">
                                  <p:stCondLst>
                                    <p:cond delay="0"/>
                                  </p:stCondLst>
                                  <p:childTnLst>
                                    <p:set>
                                      <p:cBhvr>
                                        <p:cTn id="12" dur="1" fill="hold">
                                          <p:stCondLst>
                                            <p:cond delay="0"/>
                                          </p:stCondLst>
                                        </p:cTn>
                                        <p:tgtEl>
                                          <p:spTgt spid="4118"/>
                                        </p:tgtEl>
                                        <p:attrNameLst>
                                          <p:attrName>style.visibility</p:attrName>
                                        </p:attrNameLst>
                                      </p:cBhvr>
                                      <p:to>
                                        <p:strVal val="visible"/>
                                      </p:to>
                                    </p:set>
                                    <p:animEffect transition="in" filter="dissolve">
                                      <p:cBhvr>
                                        <p:cTn id="13" dur="500"/>
                                        <p:tgtEl>
                                          <p:spTgt spid="4118"/>
                                        </p:tgtEl>
                                      </p:cBhvr>
                                    </p:animEffect>
                                  </p:childTnLst>
                                </p:cTn>
                              </p:par>
                              <p:par>
                                <p:cTn id="14" presetID="56" presetClass="path" presetSubtype="0" repeatCount="indefinite" accel="50000" decel="50000" fill="hold" grpId="0" nodeType="withEffect">
                                  <p:stCondLst>
                                    <p:cond delay="0"/>
                                  </p:stCondLst>
                                  <p:endCondLst>
                                    <p:cond evt="onNext" delay="0">
                                      <p:tgtEl>
                                        <p:sldTgt/>
                                      </p:tgtEl>
                                    </p:cond>
                                  </p:endCondLst>
                                  <p:childTnLst>
                                    <p:animMotion origin="layout" path="M 3.33333E-6 -1.11111E-6 L 0.1 -0.14444 " pathEditMode="relative" rAng="0" ptsTypes="AA">
                                      <p:cBhvr>
                                        <p:cTn id="15" dur="2000" fill="hold"/>
                                        <p:tgtEl>
                                          <p:spTgt spid="4119"/>
                                        </p:tgtEl>
                                        <p:attrNameLst>
                                          <p:attrName>ppt_x</p:attrName>
                                          <p:attrName>ppt_y</p:attrName>
                                        </p:attrNameLst>
                                      </p:cBhvr>
                                      <p:rCtr x="5000" y="-7222"/>
                                    </p:animMotion>
                                  </p:childTnLst>
                                </p:cTn>
                              </p:par>
                              <p:par>
                                <p:cTn id="16" presetID="56" presetClass="path" presetSubtype="0" repeatCount="indefinite" accel="50000" decel="50000" fill="hold" grpId="0" nodeType="withEffect">
                                  <p:stCondLst>
                                    <p:cond delay="0"/>
                                  </p:stCondLst>
                                  <p:endCondLst>
                                    <p:cond evt="onNext" delay="0">
                                      <p:tgtEl>
                                        <p:sldTgt/>
                                      </p:tgtEl>
                                    </p:cond>
                                  </p:endCondLst>
                                  <p:childTnLst>
                                    <p:animMotion origin="layout" path="M 4.44444E-6 0 L 0.07361 -0.10556 " pathEditMode="relative" rAng="0" ptsTypes="AA">
                                      <p:cBhvr>
                                        <p:cTn id="17" dur="2000" fill="hold"/>
                                        <p:tgtEl>
                                          <p:spTgt spid="4127"/>
                                        </p:tgtEl>
                                        <p:attrNameLst>
                                          <p:attrName>ppt_x</p:attrName>
                                          <p:attrName>ppt_y</p:attrName>
                                        </p:attrNameLst>
                                      </p:cBhvr>
                                      <p:rCtr x="3681" y="-5278"/>
                                    </p:animMotion>
                                  </p:childTnLst>
                                </p:cTn>
                              </p:par>
                              <p:par>
                                <p:cTn id="18" presetID="56" presetClass="path" presetSubtype="0" repeatCount="indefinite" accel="50000" decel="50000" fill="hold" grpId="0" nodeType="withEffect">
                                  <p:stCondLst>
                                    <p:cond delay="0"/>
                                  </p:stCondLst>
                                  <p:endCondLst>
                                    <p:cond evt="onNext" delay="0">
                                      <p:tgtEl>
                                        <p:sldTgt/>
                                      </p:tgtEl>
                                    </p:cond>
                                  </p:endCondLst>
                                  <p:childTnLst>
                                    <p:animMotion origin="layout" path="M 0 -4.81481E-6 L 0.10139 -0.12592 " pathEditMode="relative" rAng="0" ptsTypes="AA">
                                      <p:cBhvr>
                                        <p:cTn id="19" dur="2000" fill="hold"/>
                                        <p:tgtEl>
                                          <p:spTgt spid="4120"/>
                                        </p:tgtEl>
                                        <p:attrNameLst>
                                          <p:attrName>ppt_x</p:attrName>
                                          <p:attrName>ppt_y</p:attrName>
                                        </p:attrNameLst>
                                      </p:cBhvr>
                                      <p:rCtr x="5069" y="-6296"/>
                                    </p:animMotion>
                                  </p:childTnLst>
                                </p:cTn>
                              </p:par>
                              <p:par>
                                <p:cTn id="20" presetID="37" presetClass="path" presetSubtype="0" repeatCount="indefinite" accel="50000" decel="50000" fill="hold" grpId="0" nodeType="withEffect">
                                  <p:stCondLst>
                                    <p:cond delay="0"/>
                                  </p:stCondLst>
                                  <p:endCondLst>
                                    <p:cond evt="onNext" delay="0">
                                      <p:tgtEl>
                                        <p:sldTgt/>
                                      </p:tgtEl>
                                    </p:cond>
                                  </p:endCondLst>
                                  <p:childTnLst>
                                    <p:animMotion origin="layout" path="M 1.11022E-16 -3.33333E-6 L 0.02413 -0.00902 C 0.02934 -0.01064 0.0349 -0.01597 0.03958 -0.02314 C 0.04444 -0.03078 0.0474 -0.03865 0.04774 -0.04606 L 0.05069 -0.07986 " pathEditMode="relative" rAng="-2967896" ptsTypes="FffFF">
                                      <p:cBhvr>
                                        <p:cTn id="21" dur="2000" fill="hold"/>
                                        <p:tgtEl>
                                          <p:spTgt spid="4123"/>
                                        </p:tgtEl>
                                        <p:attrNameLst>
                                          <p:attrName>ppt_x</p:attrName>
                                          <p:attrName>ppt_y</p:attrName>
                                        </p:attrNameLst>
                                      </p:cBhvr>
                                      <p:rCtr x="3247" y="-3171"/>
                                    </p:animMotion>
                                  </p:childTnLst>
                                </p:cTn>
                              </p:par>
                              <p:par>
                                <p:cTn id="22" presetID="42" presetClass="path" presetSubtype="0" repeatCount="indefinite" accel="50000" decel="50000" fill="hold" grpId="0" nodeType="withEffect">
                                  <p:stCondLst>
                                    <p:cond delay="0"/>
                                  </p:stCondLst>
                                  <p:endCondLst>
                                    <p:cond evt="onNext" delay="0">
                                      <p:tgtEl>
                                        <p:sldTgt/>
                                      </p:tgtEl>
                                    </p:cond>
                                  </p:endCondLst>
                                  <p:childTnLst>
                                    <p:animMotion origin="layout" path="M -3.33333E-6 1.11111E-6 L -0.02083 -0.08333 " pathEditMode="relative" rAng="0" ptsTypes="AA">
                                      <p:cBhvr>
                                        <p:cTn id="23" dur="2000" fill="hold"/>
                                        <p:tgtEl>
                                          <p:spTgt spid="4122"/>
                                        </p:tgtEl>
                                        <p:attrNameLst>
                                          <p:attrName>ppt_x</p:attrName>
                                          <p:attrName>ppt_y</p:attrName>
                                        </p:attrNameLst>
                                      </p:cBhvr>
                                      <p:rCtr x="-1042" y="-4167"/>
                                    </p:animMotion>
                                  </p:childTnLst>
                                </p:cTn>
                              </p:par>
                              <p:par>
                                <p:cTn id="24" presetID="56" presetClass="path" presetSubtype="0" repeatCount="indefinite" accel="50000" decel="50000" fill="hold" grpId="0" nodeType="withEffect">
                                  <p:stCondLst>
                                    <p:cond delay="0"/>
                                  </p:stCondLst>
                                  <p:endCondLst>
                                    <p:cond evt="onNext" delay="0">
                                      <p:tgtEl>
                                        <p:sldTgt/>
                                      </p:tgtEl>
                                    </p:cond>
                                  </p:endCondLst>
                                  <p:childTnLst>
                                    <p:animMotion origin="layout" path="M 0.0125 1.11111E-6 L -0.075 0.06667 " pathEditMode="relative" rAng="0" ptsTypes="AA">
                                      <p:cBhvr>
                                        <p:cTn id="25" dur="2000" fill="hold"/>
                                        <p:tgtEl>
                                          <p:spTgt spid="4132"/>
                                        </p:tgtEl>
                                        <p:attrNameLst>
                                          <p:attrName>ppt_x</p:attrName>
                                          <p:attrName>ppt_y</p:attrName>
                                        </p:attrNameLst>
                                      </p:cBhvr>
                                      <p:rCtr x="-4375" y="3333"/>
                                    </p:animMotion>
                                  </p:childTnLst>
                                </p:cTn>
                              </p:par>
                              <p:par>
                                <p:cTn id="26" presetID="56" presetClass="path" presetSubtype="0" repeatCount="indefinite" accel="50000" decel="50000" fill="hold" grpId="0" nodeType="withEffect">
                                  <p:stCondLst>
                                    <p:cond delay="0"/>
                                  </p:stCondLst>
                                  <p:endCondLst>
                                    <p:cond evt="onNext" delay="0">
                                      <p:tgtEl>
                                        <p:sldTgt/>
                                      </p:tgtEl>
                                    </p:cond>
                                  </p:endCondLst>
                                  <p:childTnLst>
                                    <p:animMotion origin="layout" path="M -3.33333E-6 3.33333E-6 L -0.10833 0.12222 " pathEditMode="relative" rAng="0" ptsTypes="AA">
                                      <p:cBhvr>
                                        <p:cTn id="27" dur="2000" fill="hold"/>
                                        <p:tgtEl>
                                          <p:spTgt spid="4131"/>
                                        </p:tgtEl>
                                        <p:attrNameLst>
                                          <p:attrName>ppt_x</p:attrName>
                                          <p:attrName>ppt_y</p:attrName>
                                        </p:attrNameLst>
                                      </p:cBhvr>
                                      <p:rCtr x="-5417" y="6111"/>
                                    </p:animMotion>
                                  </p:childTnLst>
                                </p:cTn>
                              </p:par>
                              <p:par>
                                <p:cTn id="28" presetID="56" presetClass="path" presetSubtype="0" repeatCount="indefinite" accel="50000" decel="50000" fill="hold" grpId="0" nodeType="withEffect">
                                  <p:stCondLst>
                                    <p:cond delay="0"/>
                                  </p:stCondLst>
                                  <p:endCondLst>
                                    <p:cond evt="onNext" delay="0">
                                      <p:tgtEl>
                                        <p:sldTgt/>
                                      </p:tgtEl>
                                    </p:cond>
                                  </p:endCondLst>
                                  <p:childTnLst>
                                    <p:animMotion origin="layout" path="M 3.33333E-6 1.11111E-6 L -0.1125 0.12963 " pathEditMode="relative" rAng="0" ptsTypes="AA">
                                      <p:cBhvr>
                                        <p:cTn id="29" dur="2000" fill="hold"/>
                                        <p:tgtEl>
                                          <p:spTgt spid="4130"/>
                                        </p:tgtEl>
                                        <p:attrNameLst>
                                          <p:attrName>ppt_x</p:attrName>
                                          <p:attrName>ppt_y</p:attrName>
                                        </p:attrNameLst>
                                      </p:cBhvr>
                                      <p:rCtr x="-5625" y="6481"/>
                                    </p:animMotion>
                                  </p:childTnLst>
                                </p:cTn>
                              </p:par>
                              <p:par>
                                <p:cTn id="30" presetID="56" presetClass="path" presetSubtype="0" repeatCount="indefinite" accel="50000" decel="50000" fill="hold" grpId="0" nodeType="withEffect">
                                  <p:stCondLst>
                                    <p:cond delay="0"/>
                                  </p:stCondLst>
                                  <p:endCondLst>
                                    <p:cond evt="onNext" delay="0">
                                      <p:tgtEl>
                                        <p:sldTgt/>
                                      </p:tgtEl>
                                    </p:cond>
                                  </p:endCondLst>
                                  <p:childTnLst>
                                    <p:animMotion origin="layout" path="M 3.33333E-6 0.00185 L -0.09167 0.09629 " pathEditMode="relative" rAng="0" ptsTypes="AA">
                                      <p:cBhvr>
                                        <p:cTn id="31" dur="2000" fill="hold"/>
                                        <p:tgtEl>
                                          <p:spTgt spid="4133"/>
                                        </p:tgtEl>
                                        <p:attrNameLst>
                                          <p:attrName>ppt_x</p:attrName>
                                          <p:attrName>ppt_y</p:attrName>
                                        </p:attrNameLst>
                                      </p:cBhvr>
                                      <p:rCtr x="-4583" y="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9" grpId="0" animBg="1"/>
      <p:bldP spid="4120" grpId="0" animBg="1"/>
      <p:bldP spid="4122" grpId="0" animBg="1"/>
      <p:bldP spid="4123" grpId="0" animBg="1"/>
      <p:bldP spid="4127" grpId="0" animBg="1"/>
      <p:bldP spid="4130" grpId="0" animBg="1"/>
      <p:bldP spid="4131" grpId="0" animBg="1"/>
      <p:bldP spid="4132" grpId="0" animBg="1"/>
      <p:bldP spid="413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5" name="Picture 3" descr="defini5"/>
          <p:cNvPicPr>
            <a:picLocks noChangeAspect="1" noChangeArrowheads="1"/>
          </p:cNvPicPr>
          <p:nvPr/>
        </p:nvPicPr>
        <p:blipFill>
          <a:blip r:embed="rId2">
            <a:extLst>
              <a:ext uri="{28A0092B-C50C-407E-A947-70E740481C1C}">
                <a14:useLocalDpi xmlns:a14="http://schemas.microsoft.com/office/drawing/2010/main" val="0"/>
              </a:ext>
            </a:extLst>
          </a:blip>
          <a:srcRect l="6757" t="8621" r="7207" b="9474"/>
          <a:stretch>
            <a:fillRect/>
          </a:stretch>
        </p:blipFill>
        <p:spPr bwMode="auto">
          <a:xfrm>
            <a:off x="2133600" y="3563007"/>
            <a:ext cx="4225159" cy="30669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23556" name="Group 4"/>
          <p:cNvGrpSpPr>
            <a:grpSpLocks/>
          </p:cNvGrpSpPr>
          <p:nvPr/>
        </p:nvGrpSpPr>
        <p:grpSpPr bwMode="auto">
          <a:xfrm>
            <a:off x="4612226" y="420414"/>
            <a:ext cx="3584154" cy="2978304"/>
            <a:chOff x="3282" y="18"/>
            <a:chExt cx="2487" cy="2124"/>
          </a:xfrm>
        </p:grpSpPr>
        <p:pic>
          <p:nvPicPr>
            <p:cNvPr id="23560" name="Picture 5" descr="5152727_floo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 y="1004"/>
              <a:ext cx="2487" cy="1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23561" name="Group 6"/>
            <p:cNvGrpSpPr>
              <a:grpSpLocks/>
            </p:cNvGrpSpPr>
            <p:nvPr/>
          </p:nvGrpSpPr>
          <p:grpSpPr bwMode="auto">
            <a:xfrm>
              <a:off x="3285" y="18"/>
              <a:ext cx="2484" cy="957"/>
              <a:chOff x="3285" y="18"/>
              <a:chExt cx="2484" cy="957"/>
            </a:xfrm>
          </p:grpSpPr>
          <p:pic>
            <p:nvPicPr>
              <p:cNvPr id="23562" name="Picture 7" descr="5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 y="18"/>
                <a:ext cx="1198" cy="9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3563" name="Picture 8"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 y="25"/>
                <a:ext cx="1254" cy="9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pic>
        <p:nvPicPr>
          <p:cNvPr id="23558" name="Picture 10" descr="_38155188_agriculture_ap_300[1]"/>
          <p:cNvPicPr>
            <a:picLocks noChangeAspect="1" noChangeArrowheads="1"/>
          </p:cNvPicPr>
          <p:nvPr/>
        </p:nvPicPr>
        <p:blipFill>
          <a:blip r:embed="rId6">
            <a:extLst>
              <a:ext uri="{28A0092B-C50C-407E-A947-70E740481C1C}">
                <a14:useLocalDpi xmlns:a14="http://schemas.microsoft.com/office/drawing/2010/main" val="0"/>
              </a:ext>
            </a:extLst>
          </a:blip>
          <a:srcRect r="3902"/>
          <a:stretch>
            <a:fillRect/>
          </a:stretch>
        </p:blipFill>
        <p:spPr bwMode="auto">
          <a:xfrm>
            <a:off x="220717" y="430229"/>
            <a:ext cx="4122683" cy="29684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97336"/>
      </p:ext>
    </p:extLst>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419100" y="533400"/>
            <a:ext cx="3733800" cy="546100"/>
          </a:xfrm>
        </p:spPr>
        <p:txBody>
          <a:bodyPr/>
          <a:lstStyle/>
          <a:p>
            <a:pPr>
              <a:defRPr/>
            </a:pPr>
            <a:r>
              <a:rPr lang="vi-VN" sz="1800" b="1" dirty="0">
                <a:solidFill>
                  <a:srgbClr val="0000FF"/>
                </a:solidFill>
                <a:latin typeface="Times New Roman" pitchFamily="18" charset="0"/>
                <a:cs typeface="Times New Roman" pitchFamily="18" charset="0"/>
              </a:rPr>
              <a:t>Vòi tưới nước trong nông nghiệp</a:t>
            </a:r>
            <a:endParaRPr lang="en-US" sz="1800" b="1" dirty="0" smtClean="0">
              <a:solidFill>
                <a:srgbClr val="0000FF"/>
              </a:solidFill>
              <a:latin typeface="Times New Roman" pitchFamily="18" charset="0"/>
              <a:cs typeface="Times New Roman" pitchFamily="18" charset="0"/>
            </a:endParaRPr>
          </a:p>
        </p:txBody>
      </p:sp>
      <p:pic>
        <p:nvPicPr>
          <p:cNvPr id="24579" name="Picture 3" descr="maintain2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4114800" cy="2667000"/>
          </a:xfr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114692" name="Rectangle 4"/>
          <p:cNvSpPr>
            <a:spLocks noChangeArrowheads="1"/>
          </p:cNvSpPr>
          <p:nvPr/>
        </p:nvSpPr>
        <p:spPr bwMode="auto">
          <a:xfrm>
            <a:off x="2273300" y="76200"/>
            <a:ext cx="4749800" cy="546100"/>
          </a:xfrm>
          <a:prstGeom prst="rect">
            <a:avLst/>
          </a:prstGeom>
          <a:solidFill>
            <a:srgbClr val="0070C0"/>
          </a:solidFill>
        </p:spPr>
        <p:txBody>
          <a:bodyPr anchor="ctr"/>
          <a:lstStyle/>
          <a:p>
            <a:pPr algn="ctr">
              <a:defRPr/>
            </a:pPr>
            <a:r>
              <a:rPr lang="en-US" b="1" dirty="0">
                <a:solidFill>
                  <a:srgbClr val="FFFF00"/>
                </a:solidFill>
                <a:latin typeface="Times New Roman" pitchFamily="18" charset="0"/>
                <a:cs typeface="Times New Roman" pitchFamily="18" charset="0"/>
              </a:rPr>
              <a:t>ĐẢM BẢO VẤN ĐỀ THUỶ </a:t>
            </a:r>
            <a:r>
              <a:rPr lang="en-US" b="1" dirty="0" smtClean="0">
                <a:solidFill>
                  <a:srgbClr val="FFFF00"/>
                </a:solidFill>
                <a:latin typeface="Times New Roman" pitchFamily="18" charset="0"/>
                <a:cs typeface="Times New Roman" pitchFamily="18" charset="0"/>
              </a:rPr>
              <a:t>LỢI</a:t>
            </a:r>
            <a:endParaRPr lang="en-US" b="1" dirty="0">
              <a:solidFill>
                <a:srgbClr val="FFFF00"/>
              </a:solidFill>
              <a:latin typeface="Times New Roman" pitchFamily="18" charset="0"/>
              <a:cs typeface="Times New Roman" pitchFamily="18" charset="0"/>
            </a:endParaRPr>
          </a:p>
        </p:txBody>
      </p:sp>
      <p:pic>
        <p:nvPicPr>
          <p:cNvPr id="24581" name="Picture 5" descr="IndiaChattLiftIr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4114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6" descr="irrigation%20auto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90600"/>
            <a:ext cx="4343400" cy="2667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7" descr="prfarakk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657600"/>
            <a:ext cx="43434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584" name="Text Box 8"/>
          <p:cNvSpPr txBox="1">
            <a:spLocks noChangeArrowheads="1"/>
          </p:cNvSpPr>
          <p:nvPr/>
        </p:nvSpPr>
        <p:spPr bwMode="auto">
          <a:xfrm>
            <a:off x="5622925" y="571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endParaRPr lang="en-US">
              <a:latin typeface=".VnTime" pitchFamily="34" charset="0"/>
            </a:endParaRPr>
          </a:p>
        </p:txBody>
      </p:sp>
      <p:sp>
        <p:nvSpPr>
          <p:cNvPr id="24585" name="Text Box 9"/>
          <p:cNvSpPr txBox="1">
            <a:spLocks noChangeArrowheads="1"/>
          </p:cNvSpPr>
          <p:nvPr/>
        </p:nvSpPr>
        <p:spPr bwMode="auto">
          <a:xfrm>
            <a:off x="5749925" y="654050"/>
            <a:ext cx="1792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vi-VN" b="1" dirty="0">
                <a:solidFill>
                  <a:srgbClr val="0000FF"/>
                </a:solidFill>
                <a:cs typeface="Times New Roman" pitchFamily="18" charset="0"/>
              </a:rPr>
              <a:t>Trạm bơm </a:t>
            </a:r>
            <a:r>
              <a:rPr lang="vi-VN" b="1" dirty="0" smtClean="0">
                <a:solidFill>
                  <a:srgbClr val="0000FF"/>
                </a:solidFill>
                <a:cs typeface="Times New Roman" pitchFamily="18" charset="0"/>
              </a:rPr>
              <a:t>nước</a:t>
            </a:r>
            <a:endParaRPr lang="vi-VN" b="1" dirty="0">
              <a:solidFill>
                <a:srgbClr val="0000FF"/>
              </a:solidFill>
              <a:cs typeface="Times New Roman" pitchFamily="18" charset="0"/>
            </a:endParaRPr>
          </a:p>
        </p:txBody>
      </p:sp>
      <p:sp>
        <p:nvSpPr>
          <p:cNvPr id="24586" name="Text Box 10"/>
          <p:cNvSpPr txBox="1">
            <a:spLocks noChangeArrowheads="1"/>
          </p:cNvSpPr>
          <p:nvPr/>
        </p:nvSpPr>
        <p:spPr bwMode="auto">
          <a:xfrm>
            <a:off x="793750" y="6415088"/>
            <a:ext cx="2845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vi-VN" b="1" dirty="0">
                <a:solidFill>
                  <a:srgbClr val="0000FF"/>
                </a:solidFill>
                <a:cs typeface="Times New Roman" pitchFamily="18" charset="0"/>
              </a:rPr>
              <a:t>Xây dựng giếng tưới </a:t>
            </a:r>
            <a:r>
              <a:rPr lang="vi-VN" b="1" dirty="0" smtClean="0">
                <a:solidFill>
                  <a:srgbClr val="0000FF"/>
                </a:solidFill>
                <a:cs typeface="Times New Roman" pitchFamily="18" charset="0"/>
              </a:rPr>
              <a:t>ruộng</a:t>
            </a:r>
            <a:endParaRPr lang="vi-VN" b="1" dirty="0">
              <a:solidFill>
                <a:srgbClr val="0000FF"/>
              </a:solidFill>
              <a:cs typeface="Times New Roman" pitchFamily="18" charset="0"/>
            </a:endParaRPr>
          </a:p>
        </p:txBody>
      </p:sp>
      <p:sp>
        <p:nvSpPr>
          <p:cNvPr id="24587" name="Text Box 11"/>
          <p:cNvSpPr txBox="1">
            <a:spLocks noChangeArrowheads="1"/>
          </p:cNvSpPr>
          <p:nvPr/>
        </p:nvSpPr>
        <p:spPr bwMode="auto">
          <a:xfrm>
            <a:off x="4979988" y="6484938"/>
            <a:ext cx="3360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b="1" dirty="0" err="1">
                <a:solidFill>
                  <a:srgbClr val="0000FF"/>
                </a:solidFill>
                <a:cs typeface="Times New Roman" pitchFamily="18" charset="0"/>
              </a:rPr>
              <a:t>Đập</a:t>
            </a:r>
            <a:r>
              <a:rPr lang="en-US" b="1" dirty="0">
                <a:solidFill>
                  <a:srgbClr val="0000FF"/>
                </a:solidFill>
                <a:cs typeface="Times New Roman" pitchFamily="18" charset="0"/>
              </a:rPr>
              <a:t> PARAKKA </a:t>
            </a:r>
            <a:r>
              <a:rPr lang="en-US" b="1" dirty="0" err="1">
                <a:solidFill>
                  <a:srgbClr val="0000FF"/>
                </a:solidFill>
                <a:cs typeface="Times New Roman" pitchFamily="18" charset="0"/>
              </a:rPr>
              <a:t>trên</a:t>
            </a:r>
            <a:r>
              <a:rPr lang="en-US" b="1" dirty="0">
                <a:solidFill>
                  <a:srgbClr val="0000FF"/>
                </a:solidFill>
                <a:cs typeface="Times New Roman" pitchFamily="18" charset="0"/>
              </a:rPr>
              <a:t> </a:t>
            </a:r>
            <a:r>
              <a:rPr lang="en-US" b="1" dirty="0" err="1">
                <a:solidFill>
                  <a:srgbClr val="0000FF"/>
                </a:solidFill>
                <a:cs typeface="Times New Roman" pitchFamily="18" charset="0"/>
              </a:rPr>
              <a:t>sông</a:t>
            </a:r>
            <a:r>
              <a:rPr lang="en-US" b="1" dirty="0">
                <a:solidFill>
                  <a:srgbClr val="0000FF"/>
                </a:solidFill>
                <a:cs typeface="Times New Roman" pitchFamily="18" charset="0"/>
              </a:rPr>
              <a:t> </a:t>
            </a:r>
            <a:r>
              <a:rPr lang="en-US" b="1" dirty="0" err="1" smtClean="0">
                <a:solidFill>
                  <a:srgbClr val="0000FF"/>
                </a:solidFill>
                <a:cs typeface="Times New Roman" pitchFamily="18" charset="0"/>
              </a:rPr>
              <a:t>Hằng</a:t>
            </a:r>
            <a:endParaRPr lang="en-US" b="1" dirty="0">
              <a:solidFill>
                <a:srgbClr val="0000FF"/>
              </a:solidFill>
              <a:cs typeface="Times New Roman" pitchFamily="18" charset="0"/>
            </a:endParaRPr>
          </a:p>
        </p:txBody>
      </p:sp>
    </p:spTree>
    <p:extLst>
      <p:ext uri="{BB962C8B-B14F-4D97-AF65-F5344CB8AC3E}">
        <p14:creationId xmlns:p14="http://schemas.microsoft.com/office/powerpoint/2010/main" val="79972366"/>
      </p:ext>
    </p:extLst>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186363" y="3200400"/>
            <a:ext cx="990600" cy="533400"/>
          </a:xfrm>
          <a:prstGeom prst="rect">
            <a:avLst/>
          </a:prstGeom>
          <a:noFill/>
          <a:ln w="9525">
            <a:solidFill>
              <a:srgbClr val="FF0000"/>
            </a:solidFill>
            <a:miter lim="800000"/>
            <a:headEnd/>
            <a:tailEnd/>
          </a:ln>
        </p:spPr>
        <p:txBody>
          <a:bodyPr wrap="none" anchor="ctr"/>
          <a:lstStyle/>
          <a:p>
            <a:pPr eaLnBrk="1" hangingPunct="1"/>
            <a:r>
              <a:rPr lang="en-US" b="1">
                <a:solidFill>
                  <a:srgbClr val="000000"/>
                </a:solidFill>
                <a:latin typeface="Arial" charset="0"/>
              </a:rPr>
              <a:t>CHÂU Á</a:t>
            </a:r>
          </a:p>
        </p:txBody>
      </p:sp>
      <p:sp>
        <p:nvSpPr>
          <p:cNvPr id="5" name="Rectangle 6"/>
          <p:cNvSpPr>
            <a:spLocks noChangeArrowheads="1"/>
          </p:cNvSpPr>
          <p:nvPr/>
        </p:nvSpPr>
        <p:spPr bwMode="auto">
          <a:xfrm>
            <a:off x="7239000" y="4876800"/>
            <a:ext cx="1295400" cy="533400"/>
          </a:xfrm>
          <a:prstGeom prst="rect">
            <a:avLst/>
          </a:prstGeom>
          <a:noFill/>
          <a:ln w="9525">
            <a:solidFill>
              <a:srgbClr val="FF0000"/>
            </a:solidFill>
            <a:miter lim="800000"/>
            <a:headEnd/>
            <a:tailEnd/>
          </a:ln>
        </p:spPr>
        <p:txBody>
          <a:bodyPr wrap="none" anchor="ctr"/>
          <a:lstStyle/>
          <a:p>
            <a:pPr eaLnBrk="1" hangingPunct="1"/>
            <a:r>
              <a:rPr lang="en-US" sz="1600" b="1">
                <a:solidFill>
                  <a:srgbClr val="000000"/>
                </a:solidFill>
                <a:latin typeface="Arial" charset="0"/>
              </a:rPr>
              <a:t>TÂY NAM Á</a:t>
            </a:r>
          </a:p>
        </p:txBody>
      </p:sp>
      <p:sp>
        <p:nvSpPr>
          <p:cNvPr id="6" name="Rectangle 7"/>
          <p:cNvSpPr>
            <a:spLocks noChangeArrowheads="1"/>
          </p:cNvSpPr>
          <p:nvPr/>
        </p:nvSpPr>
        <p:spPr bwMode="auto">
          <a:xfrm>
            <a:off x="7239000" y="4191000"/>
            <a:ext cx="990600" cy="533400"/>
          </a:xfrm>
          <a:prstGeom prst="rect">
            <a:avLst/>
          </a:prstGeom>
          <a:noFill/>
          <a:ln w="9525" algn="ctr">
            <a:solidFill>
              <a:srgbClr val="FF0000"/>
            </a:solidFill>
            <a:miter lim="800000"/>
            <a:headEnd/>
            <a:tailEnd/>
          </a:ln>
        </p:spPr>
        <p:txBody>
          <a:bodyPr wrap="none" anchor="ctr"/>
          <a:lstStyle/>
          <a:p>
            <a:pPr eaLnBrk="1" hangingPunct="1"/>
            <a:r>
              <a:rPr lang="en-US" sz="1600" b="1">
                <a:solidFill>
                  <a:srgbClr val="000000"/>
                </a:solidFill>
                <a:latin typeface="Arial" charset="0"/>
              </a:rPr>
              <a:t>NAM  Á</a:t>
            </a:r>
          </a:p>
        </p:txBody>
      </p:sp>
      <p:sp>
        <p:nvSpPr>
          <p:cNvPr id="7" name="Rectangle 8"/>
          <p:cNvSpPr>
            <a:spLocks noChangeArrowheads="1"/>
          </p:cNvSpPr>
          <p:nvPr/>
        </p:nvSpPr>
        <p:spPr bwMode="auto">
          <a:xfrm>
            <a:off x="7239000" y="2133600"/>
            <a:ext cx="990600" cy="533400"/>
          </a:xfrm>
          <a:prstGeom prst="rect">
            <a:avLst/>
          </a:prstGeom>
          <a:noFill/>
          <a:ln w="9525" algn="ctr">
            <a:solidFill>
              <a:srgbClr val="FF0000"/>
            </a:solidFill>
            <a:miter lim="800000"/>
            <a:headEnd/>
            <a:tailEnd/>
          </a:ln>
        </p:spPr>
        <p:txBody>
          <a:bodyPr wrap="none" anchor="ctr"/>
          <a:lstStyle/>
          <a:p>
            <a:pPr eaLnBrk="1" hangingPunct="1"/>
            <a:r>
              <a:rPr lang="en-US" sz="1600" b="1">
                <a:solidFill>
                  <a:srgbClr val="000000"/>
                </a:solidFill>
                <a:latin typeface="Arial" charset="0"/>
              </a:rPr>
              <a:t>ĐÔNG Á</a:t>
            </a:r>
          </a:p>
        </p:txBody>
      </p:sp>
      <p:sp>
        <p:nvSpPr>
          <p:cNvPr id="8" name="Rectangle 9"/>
          <p:cNvSpPr>
            <a:spLocks noChangeArrowheads="1"/>
          </p:cNvSpPr>
          <p:nvPr/>
        </p:nvSpPr>
        <p:spPr bwMode="auto">
          <a:xfrm>
            <a:off x="7239000" y="2819400"/>
            <a:ext cx="1447800" cy="533400"/>
          </a:xfrm>
          <a:prstGeom prst="rect">
            <a:avLst/>
          </a:prstGeom>
          <a:noFill/>
          <a:ln w="9525" algn="ctr">
            <a:solidFill>
              <a:srgbClr val="FF0000"/>
            </a:solidFill>
            <a:miter lim="800000"/>
            <a:headEnd/>
            <a:tailEnd/>
          </a:ln>
        </p:spPr>
        <p:txBody>
          <a:bodyPr wrap="none" anchor="ctr"/>
          <a:lstStyle/>
          <a:p>
            <a:pPr eaLnBrk="1" hangingPunct="1"/>
            <a:r>
              <a:rPr lang="en-US" sz="1600" b="1">
                <a:solidFill>
                  <a:srgbClr val="000000"/>
                </a:solidFill>
                <a:latin typeface="Arial" charset="0"/>
              </a:rPr>
              <a:t>ĐÔNG NAM Á</a:t>
            </a:r>
          </a:p>
        </p:txBody>
      </p:sp>
      <p:sp>
        <p:nvSpPr>
          <p:cNvPr id="9" name="Rectangle 10"/>
          <p:cNvSpPr>
            <a:spLocks noChangeArrowheads="1"/>
          </p:cNvSpPr>
          <p:nvPr/>
        </p:nvSpPr>
        <p:spPr bwMode="auto">
          <a:xfrm>
            <a:off x="7239000" y="1447800"/>
            <a:ext cx="990600" cy="533400"/>
          </a:xfrm>
          <a:prstGeom prst="rect">
            <a:avLst/>
          </a:prstGeom>
          <a:noFill/>
          <a:ln w="9525" algn="ctr">
            <a:solidFill>
              <a:srgbClr val="FF0000"/>
            </a:solidFill>
            <a:miter lim="800000"/>
            <a:headEnd/>
            <a:tailEnd/>
          </a:ln>
        </p:spPr>
        <p:txBody>
          <a:bodyPr wrap="none" anchor="ctr"/>
          <a:lstStyle/>
          <a:p>
            <a:pPr eaLnBrk="1" hangingPunct="1"/>
            <a:r>
              <a:rPr lang="en-US" sz="1600" b="1">
                <a:solidFill>
                  <a:srgbClr val="000000"/>
                </a:solidFill>
                <a:latin typeface="Arial" charset="0"/>
              </a:rPr>
              <a:t>BẮC Á</a:t>
            </a:r>
          </a:p>
        </p:txBody>
      </p:sp>
      <p:sp>
        <p:nvSpPr>
          <p:cNvPr id="10" name="Rectangle 11"/>
          <p:cNvSpPr>
            <a:spLocks noChangeArrowheads="1"/>
          </p:cNvSpPr>
          <p:nvPr/>
        </p:nvSpPr>
        <p:spPr bwMode="auto">
          <a:xfrm>
            <a:off x="7239000" y="3505200"/>
            <a:ext cx="1143000" cy="533400"/>
          </a:xfrm>
          <a:prstGeom prst="rect">
            <a:avLst/>
          </a:prstGeom>
          <a:noFill/>
          <a:ln w="9525" algn="ctr">
            <a:solidFill>
              <a:srgbClr val="FF0000"/>
            </a:solidFill>
            <a:miter lim="800000"/>
            <a:headEnd/>
            <a:tailEnd/>
          </a:ln>
        </p:spPr>
        <p:txBody>
          <a:bodyPr wrap="none" anchor="ctr"/>
          <a:lstStyle/>
          <a:p>
            <a:pPr eaLnBrk="1" hangingPunct="1"/>
            <a:r>
              <a:rPr lang="en-US" sz="1600" b="1">
                <a:solidFill>
                  <a:srgbClr val="000000"/>
                </a:solidFill>
                <a:latin typeface="Arial" charset="0"/>
              </a:rPr>
              <a:t>TRUNG Á</a:t>
            </a:r>
          </a:p>
        </p:txBody>
      </p:sp>
      <p:sp>
        <p:nvSpPr>
          <p:cNvPr id="11" name="Line 12"/>
          <p:cNvSpPr>
            <a:spLocks noChangeShapeType="1"/>
          </p:cNvSpPr>
          <p:nvPr/>
        </p:nvSpPr>
        <p:spPr bwMode="auto">
          <a:xfrm flipV="1">
            <a:off x="6248400" y="1828800"/>
            <a:ext cx="91440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a:off x="6248400" y="3429000"/>
            <a:ext cx="914400" cy="1676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4"/>
          <p:cNvSpPr>
            <a:spLocks noChangeShapeType="1"/>
          </p:cNvSpPr>
          <p:nvPr/>
        </p:nvSpPr>
        <p:spPr bwMode="auto">
          <a:xfrm flipV="1">
            <a:off x="6248400" y="2514600"/>
            <a:ext cx="91440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5"/>
          <p:cNvSpPr>
            <a:spLocks noChangeShapeType="1"/>
          </p:cNvSpPr>
          <p:nvPr/>
        </p:nvSpPr>
        <p:spPr bwMode="auto">
          <a:xfrm flipV="1">
            <a:off x="6248400" y="3124200"/>
            <a:ext cx="9144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6"/>
          <p:cNvSpPr>
            <a:spLocks noChangeShapeType="1"/>
          </p:cNvSpPr>
          <p:nvPr/>
        </p:nvSpPr>
        <p:spPr bwMode="auto">
          <a:xfrm>
            <a:off x="6248400" y="3429000"/>
            <a:ext cx="9144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6248400" y="3429000"/>
            <a:ext cx="914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7" name="Picture 18" descr="03"/>
          <p:cNvPicPr>
            <a:picLocks noChangeAspect="1" noChangeArrowheads="1"/>
          </p:cNvPicPr>
          <p:nvPr/>
        </p:nvPicPr>
        <p:blipFill>
          <a:blip r:embed="rId2">
            <a:extLst>
              <a:ext uri="{28A0092B-C50C-407E-A947-70E740481C1C}">
                <a14:useLocalDpi xmlns:a14="http://schemas.microsoft.com/office/drawing/2010/main" val="0"/>
              </a:ext>
            </a:extLst>
          </a:blip>
          <a:srcRect l="6180"/>
          <a:stretch>
            <a:fillRect/>
          </a:stretch>
        </p:blipFill>
        <p:spPr bwMode="auto">
          <a:xfrm>
            <a:off x="228600" y="876300"/>
            <a:ext cx="4800600" cy="5181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3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par>
                          <p:cTn id="17" fill="hold">
                            <p:stCondLst>
                              <p:cond delay="1500"/>
                            </p:stCondLst>
                            <p:childTnLst>
                              <p:par>
                                <p:cTn id="18" presetID="8"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500"/>
                                        <p:tgtEl>
                                          <p:spTgt spid="9"/>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par>
                          <p:cTn id="25" fill="hold">
                            <p:stCondLst>
                              <p:cond delay="2500"/>
                            </p:stCondLst>
                            <p:childTnLst>
                              <p:par>
                                <p:cTn id="26" presetID="8"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in)">
                                      <p:cBhvr>
                                        <p:cTn id="28" dur="500"/>
                                        <p:tgtEl>
                                          <p:spTgt spid="7"/>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par>
                          <p:cTn id="33" fill="hold">
                            <p:stCondLst>
                              <p:cond delay="3500"/>
                            </p:stCondLst>
                            <p:childTnLst>
                              <p:par>
                                <p:cTn id="34" presetID="8"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500"/>
                                        <p:tgtEl>
                                          <p:spTgt spid="8"/>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par>
                          <p:cTn id="41" fill="hold">
                            <p:stCondLst>
                              <p:cond delay="4500"/>
                            </p:stCondLst>
                            <p:childTnLst>
                              <p:par>
                                <p:cTn id="42" presetID="8"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amond(in)">
                                      <p:cBhvr>
                                        <p:cTn id="44" dur="500"/>
                                        <p:tgtEl>
                                          <p:spTgt spid="10"/>
                                        </p:tgtEl>
                                      </p:cBhvr>
                                    </p:animEffect>
                                  </p:childTnLst>
                                </p:cTn>
                              </p:par>
                            </p:childTnLst>
                          </p:cTn>
                        </p:par>
                        <p:par>
                          <p:cTn id="45" fill="hold">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par>
                          <p:cTn id="49" fill="hold">
                            <p:stCondLst>
                              <p:cond delay="5500"/>
                            </p:stCondLst>
                            <p:childTnLst>
                              <p:par>
                                <p:cTn id="50" presetID="8" presetClass="entr" presetSubtype="16"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amond(in)">
                                      <p:cBhvr>
                                        <p:cTn id="52" dur="500"/>
                                        <p:tgtEl>
                                          <p:spTgt spid="6"/>
                                        </p:tgtEl>
                                      </p:cBhvr>
                                    </p:animEffect>
                                  </p:childTnLst>
                                </p:cTn>
                              </p:par>
                            </p:childTnLst>
                          </p:cTn>
                        </p:par>
                        <p:par>
                          <p:cTn id="53" fill="hold">
                            <p:stCondLst>
                              <p:cond delay="6000"/>
                            </p:stCondLst>
                            <p:childTnLst>
                              <p:par>
                                <p:cTn id="54" presetID="3" presetClass="entr" presetSubtype="1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linds(horizontal)">
                                      <p:cBhvr>
                                        <p:cTn id="56" dur="500"/>
                                        <p:tgtEl>
                                          <p:spTgt spid="12"/>
                                        </p:tgtEl>
                                      </p:cBhvr>
                                    </p:animEffect>
                                  </p:childTnLst>
                                </p:cTn>
                              </p:par>
                            </p:childTnLst>
                          </p:cTn>
                        </p:par>
                        <p:par>
                          <p:cTn id="57" fill="hold">
                            <p:stCondLst>
                              <p:cond delay="6500"/>
                            </p:stCondLst>
                            <p:childTnLst>
                              <p:par>
                                <p:cTn id="58" presetID="8" presetClass="entr" presetSubtype="16"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diamond(in)">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400" y="1295400"/>
            <a:ext cx="7315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685800" y="774700"/>
            <a:ext cx="8077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600" b="1" dirty="0" smtClean="0">
                <a:solidFill>
                  <a:srgbClr val="0000FF"/>
                </a:solidFill>
                <a:latin typeface="Arial" pitchFamily="34" charset="0"/>
                <a:cs typeface="Arial" pitchFamily="34" charset="0"/>
              </a:rPr>
              <a:t> LƯỢC ĐỒ TỰ NHIÊN NAM Á</a:t>
            </a:r>
            <a:endParaRPr lang="en-US" sz="2600" b="1" dirty="0">
              <a:solidFill>
                <a:srgbClr val="0000FF"/>
              </a:solidFill>
              <a:latin typeface="Arial" pitchFamily="34" charset="0"/>
              <a:cs typeface="Arial" pitchFamily="34" charset="0"/>
            </a:endParaRPr>
          </a:p>
        </p:txBody>
      </p:sp>
      <p:sp>
        <p:nvSpPr>
          <p:cNvPr id="82948" name="Text Box 4"/>
          <p:cNvSpPr txBox="1">
            <a:spLocks noChangeArrowheads="1"/>
          </p:cNvSpPr>
          <p:nvPr/>
        </p:nvSpPr>
        <p:spPr bwMode="auto">
          <a:xfrm>
            <a:off x="1143000" y="6096000"/>
            <a:ext cx="7162800" cy="46166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t> Nam Á </a:t>
            </a:r>
            <a:r>
              <a:rPr lang="en-US" sz="2400" b="1" dirty="0" err="1"/>
              <a:t>có</a:t>
            </a:r>
            <a:r>
              <a:rPr lang="en-US" sz="2400" b="1" dirty="0"/>
              <a:t> </a:t>
            </a:r>
            <a:r>
              <a:rPr lang="en-US" sz="2400" b="1" dirty="0" err="1"/>
              <a:t>những</a:t>
            </a:r>
            <a:r>
              <a:rPr lang="en-US" sz="2400" b="1" dirty="0"/>
              <a:t> </a:t>
            </a:r>
            <a:r>
              <a:rPr lang="en-US" sz="2400" b="1" dirty="0" err="1"/>
              <a:t>hệ</a:t>
            </a:r>
            <a:r>
              <a:rPr lang="en-US" sz="2400" b="1" dirty="0"/>
              <a:t> </a:t>
            </a:r>
            <a:r>
              <a:rPr lang="en-US" sz="2400" b="1" dirty="0" err="1"/>
              <a:t>thống</a:t>
            </a:r>
            <a:r>
              <a:rPr lang="en-US" sz="2400" b="1" dirty="0"/>
              <a:t> </a:t>
            </a:r>
            <a:r>
              <a:rPr lang="en-US" sz="2400" b="1" dirty="0" err="1"/>
              <a:t>sông</a:t>
            </a:r>
            <a:r>
              <a:rPr lang="en-US" sz="2400" b="1" dirty="0"/>
              <a:t> </a:t>
            </a:r>
            <a:r>
              <a:rPr lang="en-US" sz="2400" b="1" dirty="0" err="1"/>
              <a:t>lớn</a:t>
            </a:r>
            <a:r>
              <a:rPr lang="en-US" sz="2400" b="1" dirty="0"/>
              <a:t> </a:t>
            </a:r>
            <a:r>
              <a:rPr lang="en-US" sz="2400" b="1" dirty="0" err="1"/>
              <a:t>nào</a:t>
            </a:r>
            <a:r>
              <a:rPr lang="en-US" sz="2400" b="1" dirty="0"/>
              <a:t>?</a:t>
            </a:r>
            <a:endParaRPr lang="en-US" sz="2400" b="1" dirty="0">
              <a:latin typeface=".VnTime" pitchFamily="34" charset="0"/>
            </a:endParaRPr>
          </a:p>
        </p:txBody>
      </p:sp>
      <p:sp>
        <p:nvSpPr>
          <p:cNvPr id="82955" name="Freeform 11"/>
          <p:cNvSpPr>
            <a:spLocks/>
          </p:cNvSpPr>
          <p:nvPr/>
        </p:nvSpPr>
        <p:spPr bwMode="auto">
          <a:xfrm>
            <a:off x="2209800" y="1739900"/>
            <a:ext cx="2362200" cy="1612900"/>
          </a:xfrm>
          <a:custGeom>
            <a:avLst/>
            <a:gdLst>
              <a:gd name="T0" fmla="*/ 1488 w 1488"/>
              <a:gd name="T1" fmla="*/ 248 h 1016"/>
              <a:gd name="T2" fmla="*/ 1392 w 1488"/>
              <a:gd name="T3" fmla="*/ 248 h 1016"/>
              <a:gd name="T4" fmla="*/ 1344 w 1488"/>
              <a:gd name="T5" fmla="*/ 200 h 1016"/>
              <a:gd name="T6" fmla="*/ 1344 w 1488"/>
              <a:gd name="T7" fmla="*/ 152 h 1016"/>
              <a:gd name="T8" fmla="*/ 1200 w 1488"/>
              <a:gd name="T9" fmla="*/ 152 h 1016"/>
              <a:gd name="T10" fmla="*/ 1152 w 1488"/>
              <a:gd name="T11" fmla="*/ 104 h 1016"/>
              <a:gd name="T12" fmla="*/ 1056 w 1488"/>
              <a:gd name="T13" fmla="*/ 8 h 1016"/>
              <a:gd name="T14" fmla="*/ 960 w 1488"/>
              <a:gd name="T15" fmla="*/ 56 h 1016"/>
              <a:gd name="T16" fmla="*/ 912 w 1488"/>
              <a:gd name="T17" fmla="*/ 56 h 1016"/>
              <a:gd name="T18" fmla="*/ 864 w 1488"/>
              <a:gd name="T19" fmla="*/ 56 h 1016"/>
              <a:gd name="T20" fmla="*/ 816 w 1488"/>
              <a:gd name="T21" fmla="*/ 56 h 1016"/>
              <a:gd name="T22" fmla="*/ 768 w 1488"/>
              <a:gd name="T23" fmla="*/ 104 h 1016"/>
              <a:gd name="T24" fmla="*/ 768 w 1488"/>
              <a:gd name="T25" fmla="*/ 152 h 1016"/>
              <a:gd name="T26" fmla="*/ 624 w 1488"/>
              <a:gd name="T27" fmla="*/ 248 h 1016"/>
              <a:gd name="T28" fmla="*/ 528 w 1488"/>
              <a:gd name="T29" fmla="*/ 344 h 1016"/>
              <a:gd name="T30" fmla="*/ 480 w 1488"/>
              <a:gd name="T31" fmla="*/ 392 h 1016"/>
              <a:gd name="T32" fmla="*/ 480 w 1488"/>
              <a:gd name="T33" fmla="*/ 536 h 1016"/>
              <a:gd name="T34" fmla="*/ 384 w 1488"/>
              <a:gd name="T35" fmla="*/ 632 h 1016"/>
              <a:gd name="T36" fmla="*/ 240 w 1488"/>
              <a:gd name="T37" fmla="*/ 680 h 1016"/>
              <a:gd name="T38" fmla="*/ 192 w 1488"/>
              <a:gd name="T39" fmla="*/ 728 h 1016"/>
              <a:gd name="T40" fmla="*/ 96 w 1488"/>
              <a:gd name="T41" fmla="*/ 728 h 1016"/>
              <a:gd name="T42" fmla="*/ 96 w 1488"/>
              <a:gd name="T43" fmla="*/ 776 h 1016"/>
              <a:gd name="T44" fmla="*/ 96 w 1488"/>
              <a:gd name="T45" fmla="*/ 872 h 1016"/>
              <a:gd name="T46" fmla="*/ 144 w 1488"/>
              <a:gd name="T47" fmla="*/ 920 h 1016"/>
              <a:gd name="T48" fmla="*/ 0 w 1488"/>
              <a:gd name="T49" fmla="*/ 10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8" h="1016">
                <a:moveTo>
                  <a:pt x="1488" y="248"/>
                </a:moveTo>
                <a:cubicBezTo>
                  <a:pt x="1452" y="252"/>
                  <a:pt x="1416" y="256"/>
                  <a:pt x="1392" y="248"/>
                </a:cubicBezTo>
                <a:cubicBezTo>
                  <a:pt x="1368" y="240"/>
                  <a:pt x="1352" y="216"/>
                  <a:pt x="1344" y="200"/>
                </a:cubicBezTo>
                <a:cubicBezTo>
                  <a:pt x="1336" y="184"/>
                  <a:pt x="1368" y="160"/>
                  <a:pt x="1344" y="152"/>
                </a:cubicBezTo>
                <a:cubicBezTo>
                  <a:pt x="1320" y="144"/>
                  <a:pt x="1232" y="160"/>
                  <a:pt x="1200" y="152"/>
                </a:cubicBezTo>
                <a:cubicBezTo>
                  <a:pt x="1168" y="144"/>
                  <a:pt x="1176" y="128"/>
                  <a:pt x="1152" y="104"/>
                </a:cubicBezTo>
                <a:cubicBezTo>
                  <a:pt x="1128" y="80"/>
                  <a:pt x="1088" y="16"/>
                  <a:pt x="1056" y="8"/>
                </a:cubicBezTo>
                <a:cubicBezTo>
                  <a:pt x="1024" y="0"/>
                  <a:pt x="984" y="48"/>
                  <a:pt x="960" y="56"/>
                </a:cubicBezTo>
                <a:cubicBezTo>
                  <a:pt x="936" y="64"/>
                  <a:pt x="928" y="56"/>
                  <a:pt x="912" y="56"/>
                </a:cubicBezTo>
                <a:cubicBezTo>
                  <a:pt x="896" y="56"/>
                  <a:pt x="880" y="56"/>
                  <a:pt x="864" y="56"/>
                </a:cubicBezTo>
                <a:cubicBezTo>
                  <a:pt x="848" y="56"/>
                  <a:pt x="832" y="48"/>
                  <a:pt x="816" y="56"/>
                </a:cubicBezTo>
                <a:cubicBezTo>
                  <a:pt x="800" y="64"/>
                  <a:pt x="776" y="88"/>
                  <a:pt x="768" y="104"/>
                </a:cubicBezTo>
                <a:cubicBezTo>
                  <a:pt x="760" y="120"/>
                  <a:pt x="792" y="128"/>
                  <a:pt x="768" y="152"/>
                </a:cubicBezTo>
                <a:cubicBezTo>
                  <a:pt x="744" y="176"/>
                  <a:pt x="664" y="216"/>
                  <a:pt x="624" y="248"/>
                </a:cubicBezTo>
                <a:cubicBezTo>
                  <a:pt x="584" y="280"/>
                  <a:pt x="552" y="320"/>
                  <a:pt x="528" y="344"/>
                </a:cubicBezTo>
                <a:cubicBezTo>
                  <a:pt x="504" y="368"/>
                  <a:pt x="488" y="360"/>
                  <a:pt x="480" y="392"/>
                </a:cubicBezTo>
                <a:cubicBezTo>
                  <a:pt x="472" y="424"/>
                  <a:pt x="496" y="496"/>
                  <a:pt x="480" y="536"/>
                </a:cubicBezTo>
                <a:cubicBezTo>
                  <a:pt x="464" y="576"/>
                  <a:pt x="424" y="608"/>
                  <a:pt x="384" y="632"/>
                </a:cubicBezTo>
                <a:cubicBezTo>
                  <a:pt x="344" y="656"/>
                  <a:pt x="272" y="664"/>
                  <a:pt x="240" y="680"/>
                </a:cubicBezTo>
                <a:cubicBezTo>
                  <a:pt x="208" y="696"/>
                  <a:pt x="216" y="720"/>
                  <a:pt x="192" y="728"/>
                </a:cubicBezTo>
                <a:cubicBezTo>
                  <a:pt x="168" y="736"/>
                  <a:pt x="112" y="720"/>
                  <a:pt x="96" y="728"/>
                </a:cubicBezTo>
                <a:cubicBezTo>
                  <a:pt x="80" y="736"/>
                  <a:pt x="96" y="752"/>
                  <a:pt x="96" y="776"/>
                </a:cubicBezTo>
                <a:cubicBezTo>
                  <a:pt x="96" y="800"/>
                  <a:pt x="88" y="848"/>
                  <a:pt x="96" y="872"/>
                </a:cubicBezTo>
                <a:cubicBezTo>
                  <a:pt x="104" y="896"/>
                  <a:pt x="160" y="896"/>
                  <a:pt x="144" y="920"/>
                </a:cubicBezTo>
                <a:cubicBezTo>
                  <a:pt x="128" y="944"/>
                  <a:pt x="24" y="1000"/>
                  <a:pt x="0" y="1016"/>
                </a:cubicBezTo>
              </a:path>
            </a:pathLst>
          </a:custGeom>
          <a:noFill/>
          <a:ln w="44450">
            <a:solidFill>
              <a:srgbClr val="00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Freeform 13"/>
          <p:cNvSpPr>
            <a:spLocks/>
          </p:cNvSpPr>
          <p:nvPr/>
        </p:nvSpPr>
        <p:spPr bwMode="auto">
          <a:xfrm>
            <a:off x="6680200" y="2514600"/>
            <a:ext cx="1104900" cy="1143000"/>
          </a:xfrm>
          <a:custGeom>
            <a:avLst/>
            <a:gdLst>
              <a:gd name="T0" fmla="*/ 688 w 696"/>
              <a:gd name="T1" fmla="*/ 0 h 720"/>
              <a:gd name="T2" fmla="*/ 592 w 696"/>
              <a:gd name="T3" fmla="*/ 48 h 720"/>
              <a:gd name="T4" fmla="*/ 640 w 696"/>
              <a:gd name="T5" fmla="*/ 144 h 720"/>
              <a:gd name="T6" fmla="*/ 640 w 696"/>
              <a:gd name="T7" fmla="*/ 192 h 720"/>
              <a:gd name="T8" fmla="*/ 688 w 696"/>
              <a:gd name="T9" fmla="*/ 144 h 720"/>
              <a:gd name="T10" fmla="*/ 688 w 696"/>
              <a:gd name="T11" fmla="*/ 240 h 720"/>
              <a:gd name="T12" fmla="*/ 640 w 696"/>
              <a:gd name="T13" fmla="*/ 240 h 720"/>
              <a:gd name="T14" fmla="*/ 640 w 696"/>
              <a:gd name="T15" fmla="*/ 288 h 720"/>
              <a:gd name="T16" fmla="*/ 400 w 696"/>
              <a:gd name="T17" fmla="*/ 288 h 720"/>
              <a:gd name="T18" fmla="*/ 304 w 696"/>
              <a:gd name="T19" fmla="*/ 336 h 720"/>
              <a:gd name="T20" fmla="*/ 208 w 696"/>
              <a:gd name="T21" fmla="*/ 336 h 720"/>
              <a:gd name="T22" fmla="*/ 112 w 696"/>
              <a:gd name="T23" fmla="*/ 336 h 720"/>
              <a:gd name="T24" fmla="*/ 16 w 696"/>
              <a:gd name="T25" fmla="*/ 384 h 720"/>
              <a:gd name="T26" fmla="*/ 16 w 696"/>
              <a:gd name="T27" fmla="*/ 528 h 720"/>
              <a:gd name="T28" fmla="*/ 64 w 696"/>
              <a:gd name="T29" fmla="*/ 576 h 720"/>
              <a:gd name="T30" fmla="*/ 64 w 696"/>
              <a:gd name="T31" fmla="*/ 624 h 720"/>
              <a:gd name="T32" fmla="*/ 64 w 69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720">
                <a:moveTo>
                  <a:pt x="688" y="0"/>
                </a:moveTo>
                <a:cubicBezTo>
                  <a:pt x="644" y="12"/>
                  <a:pt x="600" y="24"/>
                  <a:pt x="592" y="48"/>
                </a:cubicBezTo>
                <a:cubicBezTo>
                  <a:pt x="584" y="72"/>
                  <a:pt x="632" y="120"/>
                  <a:pt x="640" y="144"/>
                </a:cubicBezTo>
                <a:cubicBezTo>
                  <a:pt x="648" y="168"/>
                  <a:pt x="632" y="192"/>
                  <a:pt x="640" y="192"/>
                </a:cubicBezTo>
                <a:cubicBezTo>
                  <a:pt x="648" y="192"/>
                  <a:pt x="680" y="136"/>
                  <a:pt x="688" y="144"/>
                </a:cubicBezTo>
                <a:cubicBezTo>
                  <a:pt x="696" y="152"/>
                  <a:pt x="696" y="224"/>
                  <a:pt x="688" y="240"/>
                </a:cubicBezTo>
                <a:cubicBezTo>
                  <a:pt x="680" y="256"/>
                  <a:pt x="648" y="232"/>
                  <a:pt x="640" y="240"/>
                </a:cubicBezTo>
                <a:cubicBezTo>
                  <a:pt x="632" y="248"/>
                  <a:pt x="680" y="280"/>
                  <a:pt x="640" y="288"/>
                </a:cubicBezTo>
                <a:cubicBezTo>
                  <a:pt x="600" y="296"/>
                  <a:pt x="456" y="280"/>
                  <a:pt x="400" y="288"/>
                </a:cubicBezTo>
                <a:cubicBezTo>
                  <a:pt x="344" y="296"/>
                  <a:pt x="336" y="328"/>
                  <a:pt x="304" y="336"/>
                </a:cubicBezTo>
                <a:cubicBezTo>
                  <a:pt x="272" y="344"/>
                  <a:pt x="240" y="336"/>
                  <a:pt x="208" y="336"/>
                </a:cubicBezTo>
                <a:cubicBezTo>
                  <a:pt x="176" y="336"/>
                  <a:pt x="144" y="328"/>
                  <a:pt x="112" y="336"/>
                </a:cubicBezTo>
                <a:cubicBezTo>
                  <a:pt x="80" y="344"/>
                  <a:pt x="32" y="352"/>
                  <a:pt x="16" y="384"/>
                </a:cubicBezTo>
                <a:cubicBezTo>
                  <a:pt x="0" y="416"/>
                  <a:pt x="8" y="496"/>
                  <a:pt x="16" y="528"/>
                </a:cubicBezTo>
                <a:cubicBezTo>
                  <a:pt x="24" y="560"/>
                  <a:pt x="56" y="560"/>
                  <a:pt x="64" y="576"/>
                </a:cubicBezTo>
                <a:cubicBezTo>
                  <a:pt x="72" y="592"/>
                  <a:pt x="64" y="600"/>
                  <a:pt x="64" y="624"/>
                </a:cubicBezTo>
                <a:cubicBezTo>
                  <a:pt x="64" y="648"/>
                  <a:pt x="64" y="704"/>
                  <a:pt x="64" y="720"/>
                </a:cubicBezTo>
              </a:path>
            </a:pathLst>
          </a:custGeom>
          <a:noFill/>
          <a:ln w="444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Freeform 17"/>
          <p:cNvSpPr>
            <a:spLocks/>
          </p:cNvSpPr>
          <p:nvPr/>
        </p:nvSpPr>
        <p:spPr bwMode="auto">
          <a:xfrm>
            <a:off x="4330700" y="2514600"/>
            <a:ext cx="2235200" cy="1143000"/>
          </a:xfrm>
          <a:custGeom>
            <a:avLst/>
            <a:gdLst>
              <a:gd name="T0" fmla="*/ 248 w 1408"/>
              <a:gd name="T1" fmla="*/ 0 h 720"/>
              <a:gd name="T2" fmla="*/ 104 w 1408"/>
              <a:gd name="T3" fmla="*/ 48 h 720"/>
              <a:gd name="T4" fmla="*/ 8 w 1408"/>
              <a:gd name="T5" fmla="*/ 96 h 720"/>
              <a:gd name="T6" fmla="*/ 56 w 1408"/>
              <a:gd name="T7" fmla="*/ 144 h 720"/>
              <a:gd name="T8" fmla="*/ 104 w 1408"/>
              <a:gd name="T9" fmla="*/ 240 h 720"/>
              <a:gd name="T10" fmla="*/ 200 w 1408"/>
              <a:gd name="T11" fmla="*/ 240 h 720"/>
              <a:gd name="T12" fmla="*/ 296 w 1408"/>
              <a:gd name="T13" fmla="*/ 336 h 720"/>
              <a:gd name="T14" fmla="*/ 344 w 1408"/>
              <a:gd name="T15" fmla="*/ 384 h 720"/>
              <a:gd name="T16" fmla="*/ 440 w 1408"/>
              <a:gd name="T17" fmla="*/ 432 h 720"/>
              <a:gd name="T18" fmla="*/ 536 w 1408"/>
              <a:gd name="T19" fmla="*/ 432 h 720"/>
              <a:gd name="T20" fmla="*/ 584 w 1408"/>
              <a:gd name="T21" fmla="*/ 432 h 720"/>
              <a:gd name="T22" fmla="*/ 680 w 1408"/>
              <a:gd name="T23" fmla="*/ 480 h 720"/>
              <a:gd name="T24" fmla="*/ 824 w 1408"/>
              <a:gd name="T25" fmla="*/ 432 h 720"/>
              <a:gd name="T26" fmla="*/ 1112 w 1408"/>
              <a:gd name="T27" fmla="*/ 432 h 720"/>
              <a:gd name="T28" fmla="*/ 1160 w 1408"/>
              <a:gd name="T29" fmla="*/ 480 h 720"/>
              <a:gd name="T30" fmla="*/ 1256 w 1408"/>
              <a:gd name="T31" fmla="*/ 576 h 720"/>
              <a:gd name="T32" fmla="*/ 1352 w 1408"/>
              <a:gd name="T33" fmla="*/ 672 h 720"/>
              <a:gd name="T34" fmla="*/ 1400 w 1408"/>
              <a:gd name="T35" fmla="*/ 720 h 720"/>
              <a:gd name="T36" fmla="*/ 1304 w 1408"/>
              <a:gd name="T37" fmla="*/ 672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8" h="720">
                <a:moveTo>
                  <a:pt x="248" y="0"/>
                </a:moveTo>
                <a:cubicBezTo>
                  <a:pt x="196" y="16"/>
                  <a:pt x="144" y="32"/>
                  <a:pt x="104" y="48"/>
                </a:cubicBezTo>
                <a:cubicBezTo>
                  <a:pt x="64" y="64"/>
                  <a:pt x="16" y="80"/>
                  <a:pt x="8" y="96"/>
                </a:cubicBezTo>
                <a:cubicBezTo>
                  <a:pt x="0" y="112"/>
                  <a:pt x="40" y="120"/>
                  <a:pt x="56" y="144"/>
                </a:cubicBezTo>
                <a:cubicBezTo>
                  <a:pt x="72" y="168"/>
                  <a:pt x="80" y="224"/>
                  <a:pt x="104" y="240"/>
                </a:cubicBezTo>
                <a:cubicBezTo>
                  <a:pt x="128" y="256"/>
                  <a:pt x="168" y="224"/>
                  <a:pt x="200" y="240"/>
                </a:cubicBezTo>
                <a:cubicBezTo>
                  <a:pt x="232" y="256"/>
                  <a:pt x="272" y="312"/>
                  <a:pt x="296" y="336"/>
                </a:cubicBezTo>
                <a:cubicBezTo>
                  <a:pt x="320" y="360"/>
                  <a:pt x="320" y="368"/>
                  <a:pt x="344" y="384"/>
                </a:cubicBezTo>
                <a:cubicBezTo>
                  <a:pt x="368" y="400"/>
                  <a:pt x="408" y="424"/>
                  <a:pt x="440" y="432"/>
                </a:cubicBezTo>
                <a:cubicBezTo>
                  <a:pt x="472" y="440"/>
                  <a:pt x="512" y="432"/>
                  <a:pt x="536" y="432"/>
                </a:cubicBezTo>
                <a:cubicBezTo>
                  <a:pt x="560" y="432"/>
                  <a:pt x="560" y="424"/>
                  <a:pt x="584" y="432"/>
                </a:cubicBezTo>
                <a:cubicBezTo>
                  <a:pt x="608" y="440"/>
                  <a:pt x="640" y="480"/>
                  <a:pt x="680" y="480"/>
                </a:cubicBezTo>
                <a:cubicBezTo>
                  <a:pt x="720" y="480"/>
                  <a:pt x="752" y="440"/>
                  <a:pt x="824" y="432"/>
                </a:cubicBezTo>
                <a:cubicBezTo>
                  <a:pt x="896" y="424"/>
                  <a:pt x="1056" y="424"/>
                  <a:pt x="1112" y="432"/>
                </a:cubicBezTo>
                <a:cubicBezTo>
                  <a:pt x="1168" y="440"/>
                  <a:pt x="1136" y="456"/>
                  <a:pt x="1160" y="480"/>
                </a:cubicBezTo>
                <a:cubicBezTo>
                  <a:pt x="1184" y="504"/>
                  <a:pt x="1224" y="544"/>
                  <a:pt x="1256" y="576"/>
                </a:cubicBezTo>
                <a:cubicBezTo>
                  <a:pt x="1288" y="608"/>
                  <a:pt x="1328" y="648"/>
                  <a:pt x="1352" y="672"/>
                </a:cubicBezTo>
                <a:cubicBezTo>
                  <a:pt x="1376" y="696"/>
                  <a:pt x="1408" y="720"/>
                  <a:pt x="1400" y="720"/>
                </a:cubicBezTo>
                <a:cubicBezTo>
                  <a:pt x="1392" y="720"/>
                  <a:pt x="1348" y="696"/>
                  <a:pt x="1304" y="672"/>
                </a:cubicBezTo>
              </a:path>
            </a:pathLst>
          </a:custGeom>
          <a:noFill/>
          <a:ln w="444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76482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2946"/>
                                        </p:tgtEl>
                                        <p:attrNameLst>
                                          <p:attrName>style.visibility</p:attrName>
                                        </p:attrNameLst>
                                      </p:cBhvr>
                                      <p:to>
                                        <p:strVal val="visible"/>
                                      </p:to>
                                    </p:set>
                                    <p:animEffect transition="in" filter="checkerboard(across)">
                                      <p:cBhvr>
                                        <p:cTn id="12" dur="500"/>
                                        <p:tgtEl>
                                          <p:spTgt spid="829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48"/>
                                        </p:tgtEl>
                                        <p:attrNameLst>
                                          <p:attrName>style.visibility</p:attrName>
                                        </p:attrNameLst>
                                      </p:cBhvr>
                                      <p:to>
                                        <p:strVal val="visible"/>
                                      </p:to>
                                    </p:set>
                                    <p:animEffect transition="in" filter="blinds(horizontal)">
                                      <p:cBhvr>
                                        <p:cTn id="17" dur="500"/>
                                        <p:tgtEl>
                                          <p:spTgt spid="829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100"/>
                                  </p:stCondLst>
                                  <p:childTnLst>
                                    <p:set>
                                      <p:cBhvr>
                                        <p:cTn id="21" dur="1" fill="hold">
                                          <p:stCondLst>
                                            <p:cond delay="0"/>
                                          </p:stCondLst>
                                        </p:cTn>
                                        <p:tgtEl>
                                          <p:spTgt spid="82955"/>
                                        </p:tgtEl>
                                        <p:attrNameLst>
                                          <p:attrName>style.visibility</p:attrName>
                                        </p:attrNameLst>
                                      </p:cBhvr>
                                      <p:to>
                                        <p:strVal val="visible"/>
                                      </p:to>
                                    </p:set>
                                    <p:animEffect transition="in" filter="strips(downLeft)">
                                      <p:cBhvr>
                                        <p:cTn id="22" dur="3500"/>
                                        <p:tgtEl>
                                          <p:spTgt spid="829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2961"/>
                                        </p:tgtEl>
                                        <p:attrNameLst>
                                          <p:attrName>style.visibility</p:attrName>
                                        </p:attrNameLst>
                                      </p:cBhvr>
                                      <p:to>
                                        <p:strVal val="visible"/>
                                      </p:to>
                                    </p:set>
                                    <p:animEffect transition="in" filter="strips(downRight)">
                                      <p:cBhvr>
                                        <p:cTn id="27" dur="5000"/>
                                        <p:tgtEl>
                                          <p:spTgt spid="829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2957"/>
                                        </p:tgtEl>
                                        <p:attrNameLst>
                                          <p:attrName>style.visibility</p:attrName>
                                        </p:attrNameLst>
                                      </p:cBhvr>
                                      <p:to>
                                        <p:strVal val="visible"/>
                                      </p:to>
                                    </p:set>
                                    <p:animEffect transition="in" filter="strips(downLeft)">
                                      <p:cBhvr>
                                        <p:cTn id="32" dur="3500"/>
                                        <p:tgtEl>
                                          <p:spTgt spid="82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animBg="1"/>
      <p:bldP spid="82955" grpId="0" animBg="1"/>
      <p:bldP spid="82957" grpId="0" animBg="1"/>
      <p:bldP spid="829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m song hang"/>
          <p:cNvPicPr>
            <a:picLocks noChangeAspect="1" noChangeArrowheads="1"/>
          </p:cNvPicPr>
          <p:nvPr/>
        </p:nvPicPr>
        <p:blipFill>
          <a:blip r:embed="rId2">
            <a:extLst>
              <a:ext uri="{28A0092B-C50C-407E-A947-70E740481C1C}">
                <a14:useLocalDpi xmlns:a14="http://schemas.microsoft.com/office/drawing/2010/main" val="0"/>
              </a:ext>
            </a:extLst>
          </a:blip>
          <a:srcRect r="-1166" b="6818"/>
          <a:stretch>
            <a:fillRect/>
          </a:stretch>
        </p:blipFill>
        <p:spPr bwMode="auto">
          <a:xfrm>
            <a:off x="0" y="0"/>
            <a:ext cx="9372600" cy="5105400"/>
          </a:xfrm>
          <a:prstGeom prst="rect">
            <a:avLst/>
          </a:prstGeom>
          <a:noFill/>
          <a:ln w="38100" cmpd="dbl">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0" y="4830108"/>
            <a:ext cx="9144000" cy="1938992"/>
          </a:xfrm>
          <a:prstGeom prst="rect">
            <a:avLst/>
          </a:prstGeom>
          <a:solidFill>
            <a:srgbClr val="0033CC"/>
          </a:solidFill>
          <a:ln w="38100" cmpd="dbl">
            <a:solidFill>
              <a:srgbClr val="FFFF00"/>
            </a:solidFill>
            <a:miter lim="800000"/>
            <a:headEnd/>
            <a:tailEnd/>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just"/>
            <a:r>
              <a:rPr lang="en-US" sz="2000" b="1" dirty="0">
                <a:solidFill>
                  <a:srgbClr val="FFFF00"/>
                </a:solidFill>
              </a:rPr>
              <a:t>SÔNG </a:t>
            </a:r>
            <a:r>
              <a:rPr lang="en-US" sz="2000" b="1" dirty="0" smtClean="0">
                <a:solidFill>
                  <a:srgbClr val="FFFF00"/>
                </a:solidFill>
              </a:rPr>
              <a:t>HẰNG</a:t>
            </a:r>
            <a:r>
              <a:rPr lang="en-US" b="1" dirty="0">
                <a:solidFill>
                  <a:prstClr val="white"/>
                </a:solidFill>
                <a:cs typeface="Times New Roman" pitchFamily="18" charset="0"/>
              </a:rPr>
              <a:t> </a:t>
            </a:r>
            <a:r>
              <a:rPr lang="en-US" b="1" dirty="0" err="1">
                <a:solidFill>
                  <a:srgbClr val="FFFF00"/>
                </a:solidFill>
                <a:cs typeface="Times New Roman" pitchFamily="18" charset="0"/>
              </a:rPr>
              <a:t>Dài</a:t>
            </a:r>
            <a:r>
              <a:rPr lang="en-US" b="1" dirty="0">
                <a:solidFill>
                  <a:srgbClr val="FFFF00"/>
                </a:solidFill>
                <a:cs typeface="Times New Roman" pitchFamily="18" charset="0"/>
              </a:rPr>
              <a:t> 2.510 km </a:t>
            </a:r>
            <a:r>
              <a:rPr lang="en-US" b="1" dirty="0" err="1">
                <a:solidFill>
                  <a:srgbClr val="FFFF00"/>
                </a:solidFill>
                <a:cs typeface="Times New Roman" pitchFamily="18" charset="0"/>
              </a:rPr>
              <a:t>và</a:t>
            </a:r>
            <a:r>
              <a:rPr lang="en-US" b="1" dirty="0">
                <a:solidFill>
                  <a:srgbClr val="FFFF00"/>
                </a:solidFill>
                <a:cs typeface="Times New Roman" pitchFamily="18" charset="0"/>
              </a:rPr>
              <a:t> </a:t>
            </a:r>
            <a:r>
              <a:rPr lang="en-US" b="1" dirty="0" err="1">
                <a:solidFill>
                  <a:srgbClr val="FFFF00"/>
                </a:solidFill>
                <a:cs typeface="Times New Roman" pitchFamily="18" charset="0"/>
              </a:rPr>
              <a:t>cung</a:t>
            </a:r>
            <a:r>
              <a:rPr lang="en-US" b="1" dirty="0">
                <a:solidFill>
                  <a:srgbClr val="FFFF00"/>
                </a:solidFill>
                <a:cs typeface="Times New Roman" pitchFamily="18" charset="0"/>
              </a:rPr>
              <a:t> </a:t>
            </a:r>
            <a:r>
              <a:rPr lang="en-US" b="1" dirty="0" err="1">
                <a:solidFill>
                  <a:srgbClr val="FFFF00"/>
                </a:solidFill>
                <a:cs typeface="Times New Roman" pitchFamily="18" charset="0"/>
              </a:rPr>
              <a:t>cấp</a:t>
            </a:r>
            <a:r>
              <a:rPr lang="en-US" b="1" dirty="0">
                <a:solidFill>
                  <a:srgbClr val="FFFF00"/>
                </a:solidFill>
                <a:cs typeface="Times New Roman" pitchFamily="18" charset="0"/>
              </a:rPr>
              <a:t> 40% </a:t>
            </a:r>
            <a:r>
              <a:rPr lang="en-US" b="1" dirty="0" err="1">
                <a:solidFill>
                  <a:srgbClr val="FFFF00"/>
                </a:solidFill>
                <a:cs typeface="Times New Roman" pitchFamily="18" charset="0"/>
              </a:rPr>
              <a:t>lượng</a:t>
            </a:r>
            <a:r>
              <a:rPr lang="en-US" b="1" dirty="0">
                <a:solidFill>
                  <a:srgbClr val="FFFF00"/>
                </a:solidFill>
                <a:cs typeface="Times New Roman" pitchFamily="18" charset="0"/>
              </a:rPr>
              <a:t> </a:t>
            </a:r>
            <a:r>
              <a:rPr lang="en-US" b="1" dirty="0" err="1">
                <a:solidFill>
                  <a:srgbClr val="FFFF00"/>
                </a:solidFill>
                <a:cs typeface="Times New Roman" pitchFamily="18" charset="0"/>
              </a:rPr>
              <a:t>nước</a:t>
            </a:r>
            <a:r>
              <a:rPr lang="en-US" b="1" dirty="0">
                <a:solidFill>
                  <a:srgbClr val="FFFF00"/>
                </a:solidFill>
                <a:cs typeface="Times New Roman" pitchFamily="18" charset="0"/>
              </a:rPr>
              <a:t> </a:t>
            </a:r>
            <a:r>
              <a:rPr lang="en-US" b="1" dirty="0" err="1">
                <a:solidFill>
                  <a:srgbClr val="FFFF00"/>
                </a:solidFill>
                <a:cs typeface="Times New Roman" pitchFamily="18" charset="0"/>
              </a:rPr>
              <a:t>cho</a:t>
            </a:r>
            <a:r>
              <a:rPr lang="en-US" b="1" dirty="0">
                <a:solidFill>
                  <a:srgbClr val="FFFF00"/>
                </a:solidFill>
                <a:cs typeface="Times New Roman" pitchFamily="18" charset="0"/>
              </a:rPr>
              <a:t> </a:t>
            </a:r>
            <a:r>
              <a:rPr lang="en-US" b="1" dirty="0" err="1">
                <a:solidFill>
                  <a:srgbClr val="FFFF00"/>
                </a:solidFill>
                <a:cs typeface="Times New Roman" pitchFamily="18" charset="0"/>
              </a:rPr>
              <a:t>Ấn</a:t>
            </a:r>
            <a:r>
              <a:rPr lang="en-US" b="1" dirty="0">
                <a:solidFill>
                  <a:srgbClr val="FFFF00"/>
                </a:solidFill>
                <a:cs typeface="Times New Roman" pitchFamily="18" charset="0"/>
              </a:rPr>
              <a:t> </a:t>
            </a:r>
            <a:r>
              <a:rPr lang="en-US" b="1" dirty="0" err="1">
                <a:solidFill>
                  <a:srgbClr val="FFFF00"/>
                </a:solidFill>
                <a:cs typeface="Times New Roman" pitchFamily="18" charset="0"/>
              </a:rPr>
              <a:t>Độ</a:t>
            </a:r>
            <a:r>
              <a:rPr lang="en-US" b="1" dirty="0">
                <a:solidFill>
                  <a:srgbClr val="FFFF00"/>
                </a:solidFill>
                <a:cs typeface="Times New Roman" pitchFamily="18" charset="0"/>
              </a:rPr>
              <a:t>, </a:t>
            </a:r>
            <a:r>
              <a:rPr lang="en-US" b="1" dirty="0" err="1">
                <a:solidFill>
                  <a:srgbClr val="FFFF00"/>
                </a:solidFill>
                <a:cs typeface="Times New Roman" pitchFamily="18" charset="0"/>
              </a:rPr>
              <a:t>sông</a:t>
            </a:r>
            <a:r>
              <a:rPr lang="en-US" b="1" dirty="0">
                <a:solidFill>
                  <a:srgbClr val="FFFF00"/>
                </a:solidFill>
                <a:cs typeface="Times New Roman" pitchFamily="18" charset="0"/>
              </a:rPr>
              <a:t> </a:t>
            </a:r>
            <a:r>
              <a:rPr lang="en-US" b="1" dirty="0" err="1">
                <a:solidFill>
                  <a:srgbClr val="FFFF00"/>
                </a:solidFill>
                <a:cs typeface="Times New Roman" pitchFamily="18" charset="0"/>
              </a:rPr>
              <a:t>Hằng</a:t>
            </a:r>
            <a:r>
              <a:rPr lang="en-US" b="1" dirty="0">
                <a:solidFill>
                  <a:srgbClr val="FFFF00"/>
                </a:solidFill>
                <a:cs typeface="Times New Roman" pitchFamily="18" charset="0"/>
              </a:rPr>
              <a:t> </a:t>
            </a:r>
            <a:r>
              <a:rPr lang="en-US" b="1" dirty="0" err="1">
                <a:solidFill>
                  <a:srgbClr val="FFFF00"/>
                </a:solidFill>
                <a:cs typeface="Times New Roman" pitchFamily="18" charset="0"/>
              </a:rPr>
              <a:t>là</a:t>
            </a:r>
            <a:r>
              <a:rPr lang="en-US" b="1" dirty="0">
                <a:solidFill>
                  <a:srgbClr val="FFFF00"/>
                </a:solidFill>
                <a:cs typeface="Times New Roman" pitchFamily="18" charset="0"/>
              </a:rPr>
              <a:t> con </a:t>
            </a:r>
            <a:r>
              <a:rPr lang="en-US" b="1" dirty="0" err="1">
                <a:solidFill>
                  <a:srgbClr val="FFFF00"/>
                </a:solidFill>
                <a:cs typeface="Times New Roman" pitchFamily="18" charset="0"/>
              </a:rPr>
              <a:t>sông</a:t>
            </a:r>
            <a:r>
              <a:rPr lang="en-US" b="1" dirty="0">
                <a:solidFill>
                  <a:srgbClr val="FFFF00"/>
                </a:solidFill>
                <a:cs typeface="Times New Roman" pitchFamily="18" charset="0"/>
              </a:rPr>
              <a:t> </a:t>
            </a:r>
            <a:r>
              <a:rPr lang="en-US" b="1" dirty="0" err="1">
                <a:solidFill>
                  <a:srgbClr val="FFFF00"/>
                </a:solidFill>
                <a:cs typeface="Times New Roman" pitchFamily="18" charset="0"/>
              </a:rPr>
              <a:t>quan</a:t>
            </a:r>
            <a:r>
              <a:rPr lang="en-US" b="1" dirty="0">
                <a:solidFill>
                  <a:srgbClr val="FFFF00"/>
                </a:solidFill>
                <a:cs typeface="Times New Roman" pitchFamily="18" charset="0"/>
              </a:rPr>
              <a:t> </a:t>
            </a:r>
            <a:r>
              <a:rPr lang="en-US" b="1" dirty="0" err="1">
                <a:solidFill>
                  <a:srgbClr val="FFFF00"/>
                </a:solidFill>
                <a:cs typeface="Times New Roman" pitchFamily="18" charset="0"/>
              </a:rPr>
              <a:t>trọng</a:t>
            </a:r>
            <a:r>
              <a:rPr lang="en-US" b="1" dirty="0">
                <a:solidFill>
                  <a:srgbClr val="FFFF00"/>
                </a:solidFill>
                <a:cs typeface="Times New Roman" pitchFamily="18" charset="0"/>
              </a:rPr>
              <a:t> </a:t>
            </a:r>
            <a:r>
              <a:rPr lang="en-US" b="1" dirty="0" err="1">
                <a:solidFill>
                  <a:srgbClr val="FFFF00"/>
                </a:solidFill>
                <a:cs typeface="Times New Roman" pitchFamily="18" charset="0"/>
              </a:rPr>
              <a:t>nhất</a:t>
            </a:r>
            <a:r>
              <a:rPr lang="en-US" b="1" dirty="0">
                <a:solidFill>
                  <a:srgbClr val="FFFF00"/>
                </a:solidFill>
                <a:cs typeface="Times New Roman" pitchFamily="18" charset="0"/>
              </a:rPr>
              <a:t> </a:t>
            </a:r>
            <a:r>
              <a:rPr lang="en-US" b="1" dirty="0" err="1">
                <a:solidFill>
                  <a:srgbClr val="FFFF00"/>
                </a:solidFill>
                <a:cs typeface="Times New Roman" pitchFamily="18" charset="0"/>
              </a:rPr>
              <a:t>của</a:t>
            </a:r>
            <a:r>
              <a:rPr lang="en-US" b="1" dirty="0">
                <a:solidFill>
                  <a:srgbClr val="FFFF00"/>
                </a:solidFill>
                <a:cs typeface="Times New Roman" pitchFamily="18" charset="0"/>
              </a:rPr>
              <a:t> </a:t>
            </a:r>
            <a:r>
              <a:rPr lang="en-US" b="1" dirty="0" err="1">
                <a:solidFill>
                  <a:srgbClr val="FFFF00"/>
                </a:solidFill>
                <a:cs typeface="Times New Roman" pitchFamily="18" charset="0"/>
              </a:rPr>
              <a:t>tiểu</a:t>
            </a:r>
            <a:r>
              <a:rPr lang="en-US" b="1" dirty="0">
                <a:solidFill>
                  <a:srgbClr val="FFFF00"/>
                </a:solidFill>
                <a:cs typeface="Times New Roman" pitchFamily="18" charset="0"/>
              </a:rPr>
              <a:t> </a:t>
            </a:r>
            <a:r>
              <a:rPr lang="en-US" b="1" dirty="0" err="1">
                <a:solidFill>
                  <a:srgbClr val="FFFF00"/>
                </a:solidFill>
                <a:cs typeface="Times New Roman" pitchFamily="18" charset="0"/>
              </a:rPr>
              <a:t>lục</a:t>
            </a:r>
            <a:r>
              <a:rPr lang="en-US" b="1" dirty="0">
                <a:solidFill>
                  <a:srgbClr val="FFFF00"/>
                </a:solidFill>
                <a:cs typeface="Times New Roman" pitchFamily="18" charset="0"/>
              </a:rPr>
              <a:t> </a:t>
            </a:r>
            <a:r>
              <a:rPr lang="en-US" b="1" dirty="0" err="1">
                <a:solidFill>
                  <a:srgbClr val="FFFF00"/>
                </a:solidFill>
                <a:cs typeface="Times New Roman" pitchFamily="18" charset="0"/>
              </a:rPr>
              <a:t>địa</a:t>
            </a:r>
            <a:r>
              <a:rPr lang="en-US" b="1" dirty="0">
                <a:solidFill>
                  <a:srgbClr val="FFFF00"/>
                </a:solidFill>
                <a:cs typeface="Times New Roman" pitchFamily="18" charset="0"/>
              </a:rPr>
              <a:t> </a:t>
            </a:r>
            <a:r>
              <a:rPr lang="en-US" b="1" dirty="0" err="1">
                <a:solidFill>
                  <a:srgbClr val="FFFF00"/>
                </a:solidFill>
                <a:cs typeface="Times New Roman" pitchFamily="18" charset="0"/>
              </a:rPr>
              <a:t>Ấn</a:t>
            </a:r>
            <a:r>
              <a:rPr lang="en-US" b="1" dirty="0">
                <a:solidFill>
                  <a:srgbClr val="FFFF00"/>
                </a:solidFill>
                <a:cs typeface="Times New Roman" pitchFamily="18" charset="0"/>
              </a:rPr>
              <a:t> </a:t>
            </a:r>
            <a:r>
              <a:rPr lang="en-US" b="1" dirty="0" err="1">
                <a:solidFill>
                  <a:srgbClr val="FFFF00"/>
                </a:solidFill>
                <a:cs typeface="Times New Roman" pitchFamily="18" charset="0"/>
              </a:rPr>
              <a:t>Độ</a:t>
            </a:r>
            <a:r>
              <a:rPr lang="en-US" b="1" dirty="0">
                <a:solidFill>
                  <a:srgbClr val="FFFF00"/>
                </a:solidFill>
                <a:cs typeface="Times New Roman" pitchFamily="18" charset="0"/>
              </a:rPr>
              <a:t> </a:t>
            </a:r>
            <a:r>
              <a:rPr lang="en-US" b="1" dirty="0" err="1">
                <a:solidFill>
                  <a:srgbClr val="FFFF00"/>
                </a:solidFill>
                <a:cs typeface="Times New Roman" pitchFamily="18" charset="0"/>
              </a:rPr>
              <a:t>cùng</a:t>
            </a:r>
            <a:r>
              <a:rPr lang="en-US" b="1" dirty="0">
                <a:solidFill>
                  <a:srgbClr val="FFFF00"/>
                </a:solidFill>
                <a:cs typeface="Times New Roman" pitchFamily="18" charset="0"/>
              </a:rPr>
              <a:t> </a:t>
            </a:r>
            <a:r>
              <a:rPr lang="en-US" b="1" dirty="0" err="1">
                <a:solidFill>
                  <a:srgbClr val="FFFF00"/>
                </a:solidFill>
                <a:cs typeface="Times New Roman" pitchFamily="18" charset="0"/>
              </a:rPr>
              <a:t>với</a:t>
            </a:r>
            <a:r>
              <a:rPr lang="en-US" b="1" dirty="0">
                <a:solidFill>
                  <a:srgbClr val="FFFF00"/>
                </a:solidFill>
                <a:cs typeface="Times New Roman" pitchFamily="18" charset="0"/>
              </a:rPr>
              <a:t> </a:t>
            </a:r>
            <a:r>
              <a:rPr lang="en-US" b="1" dirty="0" err="1">
                <a:solidFill>
                  <a:srgbClr val="FFFF00"/>
                </a:solidFill>
                <a:cs typeface="Times New Roman" pitchFamily="18" charset="0"/>
              </a:rPr>
              <a:t>sông</a:t>
            </a:r>
            <a:r>
              <a:rPr lang="en-US" b="1" dirty="0">
                <a:solidFill>
                  <a:srgbClr val="FFFF00"/>
                </a:solidFill>
                <a:cs typeface="Times New Roman" pitchFamily="18" charset="0"/>
              </a:rPr>
              <a:t> </a:t>
            </a:r>
            <a:r>
              <a:rPr lang="en-US" b="1" dirty="0" err="1" smtClean="0">
                <a:solidFill>
                  <a:srgbClr val="FFFF00"/>
                </a:solidFill>
                <a:cs typeface="Times New Roman" pitchFamily="18" charset="0"/>
              </a:rPr>
              <a:t>Ấn</a:t>
            </a:r>
            <a:r>
              <a:rPr lang="en-US" b="1" dirty="0" smtClean="0">
                <a:solidFill>
                  <a:prstClr val="white"/>
                </a:solidFill>
                <a:cs typeface="Times New Roman" pitchFamily="18" charset="0"/>
              </a:rPr>
              <a:t>. </a:t>
            </a:r>
            <a:r>
              <a:rPr lang="vi-VN" sz="2000" b="1" dirty="0" smtClean="0">
                <a:solidFill>
                  <a:srgbClr val="FFFF00"/>
                </a:solidFill>
              </a:rPr>
              <a:t>Sông </a:t>
            </a:r>
            <a:r>
              <a:rPr lang="vi-VN" sz="2000" b="1" dirty="0">
                <a:solidFill>
                  <a:srgbClr val="FFFF00"/>
                </a:solidFill>
              </a:rPr>
              <a:t>Hằng là dòng sông linh thiêng nhất. Nơi mà nếu được tắm mình trong đó, dù chỉ một lần trong đời </a:t>
            </a:r>
            <a:r>
              <a:rPr lang="en-US" sz="2000" b="1" dirty="0" smtClean="0">
                <a:solidFill>
                  <a:srgbClr val="FFFF00"/>
                </a:solidFill>
              </a:rPr>
              <a:t>(</a:t>
            </a:r>
            <a:r>
              <a:rPr lang="vi-VN" sz="2000" b="1" dirty="0" smtClean="0">
                <a:solidFill>
                  <a:srgbClr val="FFFF00"/>
                </a:solidFill>
              </a:rPr>
              <a:t>khi </a:t>
            </a:r>
            <a:r>
              <a:rPr lang="vi-VN" sz="2000" b="1" dirty="0">
                <a:solidFill>
                  <a:srgbClr val="FFFF00"/>
                </a:solidFill>
              </a:rPr>
              <a:t>sống hay </a:t>
            </a:r>
            <a:r>
              <a:rPr lang="vi-VN" sz="2000" b="1" dirty="0" smtClean="0">
                <a:solidFill>
                  <a:srgbClr val="FFFF00"/>
                </a:solidFill>
              </a:rPr>
              <a:t>chết</a:t>
            </a:r>
            <a:r>
              <a:rPr lang="en-US" sz="2000" b="1" dirty="0" smtClean="0">
                <a:solidFill>
                  <a:srgbClr val="FFFF00"/>
                </a:solidFill>
              </a:rPr>
              <a:t>)</a:t>
            </a:r>
            <a:r>
              <a:rPr lang="vi-VN" sz="2000" b="1" dirty="0" smtClean="0">
                <a:solidFill>
                  <a:srgbClr val="FFFF00"/>
                </a:solidFill>
              </a:rPr>
              <a:t> </a:t>
            </a:r>
            <a:r>
              <a:rPr lang="vi-VN" sz="2000" b="1" dirty="0">
                <a:solidFill>
                  <a:srgbClr val="FFFF00"/>
                </a:solidFill>
              </a:rPr>
              <a:t>thì mọi tội lỗi của con người sẽ được gột rửa và họ sẽ tìm được con đường ngắn nhất lên thiên đàng. Vì vậy mỗi ngày có tới 50.000 người đến tắm ở sông Hằng</a:t>
            </a:r>
            <a:r>
              <a:rPr lang="vi-VN" sz="2000" b="1" dirty="0" smtClean="0">
                <a:solidFill>
                  <a:srgbClr val="FFFF00"/>
                </a:solidFill>
              </a:rPr>
              <a:t>.</a:t>
            </a:r>
            <a:endParaRPr lang="vi-VN" sz="2000" b="1" dirty="0">
              <a:solidFill>
                <a:srgbClr val="FFFF00"/>
              </a:solidFill>
            </a:endParaRPr>
          </a:p>
        </p:txBody>
      </p:sp>
    </p:spTree>
    <p:extLst>
      <p:ext uri="{BB962C8B-B14F-4D97-AF65-F5344CB8AC3E}">
        <p14:creationId xmlns:p14="http://schemas.microsoft.com/office/powerpoint/2010/main" val="14889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4530725"/>
            <a:ext cx="9144000" cy="1754326"/>
          </a:xfrm>
          <a:prstGeom prst="rect">
            <a:avLst/>
          </a:prstGeom>
          <a:solidFill>
            <a:srgbClr val="0033CC"/>
          </a:solidFill>
          <a:ln w="38100" cmpd="dbl">
            <a:solidFill>
              <a:srgbClr val="FFFF00"/>
            </a:solidFill>
            <a:miter lim="800000"/>
            <a:headEnd/>
            <a:tailEnd/>
          </a:ln>
        </p:spPr>
        <p:txBody>
          <a:bodyPr>
            <a:spAutoFit/>
          </a:bodyPr>
          <a:lstStyle/>
          <a:p>
            <a:pPr algn="just">
              <a:defRPr/>
            </a:pPr>
            <a:r>
              <a:rPr lang="en-US" b="1" dirty="0" err="1" smtClean="0">
                <a:solidFill>
                  <a:schemeClr val="bg1"/>
                </a:solidFill>
                <a:latin typeface="Times New Roman" pitchFamily="18" charset="0"/>
                <a:cs typeface="Times New Roman" pitchFamily="18" charset="0"/>
              </a:rPr>
              <a:t>Tuy</a:t>
            </a:r>
            <a:r>
              <a:rPr lang="en-US" b="1" dirty="0" smtClean="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nhiên</a:t>
            </a:r>
            <a:r>
              <a:rPr lang="en-US" b="1" dirty="0">
                <a:solidFill>
                  <a:schemeClr val="bg1"/>
                </a:solidFill>
                <a:latin typeface="Times New Roman" pitchFamily="18" charset="0"/>
                <a:cs typeface="Times New Roman" pitchFamily="18" charset="0"/>
              </a:rPr>
              <a:t>, con </a:t>
            </a:r>
            <a:r>
              <a:rPr lang="en-US" b="1" dirty="0" err="1">
                <a:solidFill>
                  <a:schemeClr val="bg1"/>
                </a:solidFill>
                <a:latin typeface="Times New Roman" pitchFamily="18" charset="0"/>
                <a:cs typeface="Times New Roman" pitchFamily="18" charset="0"/>
              </a:rPr>
              <a:t>sông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này</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đang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dần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chết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mòn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bởi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hơn</a:t>
            </a:r>
            <a:r>
              <a:rPr lang="en-US" b="1" dirty="0">
                <a:solidFill>
                  <a:schemeClr val="bg1"/>
                </a:solidFill>
                <a:latin typeface="Times New Roman" pitchFamily="18" charset="0"/>
                <a:cs typeface="Times New Roman" pitchFamily="18" charset="0"/>
              </a:rPr>
              <a:t> 200 con </a:t>
            </a:r>
            <a:r>
              <a:rPr lang="en-US" b="1" dirty="0" err="1">
                <a:solidFill>
                  <a:schemeClr val="bg1"/>
                </a:solidFill>
                <a:latin typeface="Times New Roman" pitchFamily="18" charset="0"/>
                <a:cs typeface="Times New Roman" pitchFamily="18" charset="0"/>
              </a:rPr>
              <a:t>đập</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lớn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nhỏ</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được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xây</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dựng</a:t>
            </a:r>
            <a:r>
              <a:rPr lang="en-US" b="1" dirty="0">
                <a:solidFill>
                  <a:schemeClr val="bg1"/>
                </a:solidFill>
                <a:latin typeface="Times New Roman" pitchFamily="18" charset="0"/>
                <a:cs typeface="Times New Roman" pitchFamily="18" charset="0"/>
              </a:rPr>
              <a:t> ở </a:t>
            </a:r>
            <a:r>
              <a:rPr lang="en-US" b="1" dirty="0" err="1">
                <a:solidFill>
                  <a:schemeClr val="bg1"/>
                </a:solidFill>
                <a:latin typeface="Times New Roman" pitchFamily="18" charset="0"/>
                <a:cs typeface="Times New Roman" pitchFamily="18" charset="0"/>
              </a:rPr>
              <a:t>thượng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nguồn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đã</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rút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cạn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nước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làm</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bùng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lên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một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cuộc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khủng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hoảng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nước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tại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hàng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nghìn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ngôi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làng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dọc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bờ</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Mặt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khác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việc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phát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triển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nhanh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chóng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về</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dân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số</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và</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các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ngành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nghiệp</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tại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lưu</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vực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này</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khiến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Hằng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phải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nhận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hàng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tỉ</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lít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nước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thải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mỗi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ngày</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biến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dòng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được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coi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là</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linh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thiêng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và</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huyền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bí</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trở</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thành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dòng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sông</a:t>
            </a:r>
            <a:r>
              <a:rPr lang="en-US" b="1" dirty="0">
                <a:solidFill>
                  <a:schemeClr val="bg1"/>
                </a:solidFill>
                <a:latin typeface="Times New Roman" pitchFamily="18" charset="0"/>
                <a:cs typeface="Times New Roman" pitchFamily="18" charset="0"/>
              </a:rPr>
              <a:t> ô </a:t>
            </a:r>
            <a:r>
              <a:rPr lang="en-US" b="1" dirty="0" err="1">
                <a:solidFill>
                  <a:schemeClr val="bg1"/>
                </a:solidFill>
                <a:latin typeface="Times New Roman" pitchFamily="18" charset="0"/>
                <a:cs typeface="Times New Roman" pitchFamily="18" charset="0"/>
              </a:rPr>
              <a:t>nhiễm</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nhất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thế</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giới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theo</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bố</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của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Tạp</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chí</a:t>
            </a:r>
            <a:r>
              <a:rPr lang="en-US" b="1" dirty="0">
                <a:solidFill>
                  <a:schemeClr val="bg1"/>
                </a:solidFill>
                <a:latin typeface="Times New Roman" pitchFamily="18" charset="0"/>
                <a:cs typeface="Times New Roman" pitchFamily="18" charset="0"/>
              </a:rPr>
              <a:t> Time</a:t>
            </a:r>
            <a:r>
              <a:rPr lang="en-US" b="1" dirty="0" smtClean="0">
                <a:solidFill>
                  <a:schemeClr val="bg1"/>
                </a:solidFill>
                <a:latin typeface="Times New Roman" pitchFamily="18" charset="0"/>
                <a:cs typeface="Times New Roman" pitchFamily="18" charset="0"/>
              </a:rPr>
              <a:t>.</a:t>
            </a:r>
            <a:endParaRPr lang="en-US" b="1" dirty="0">
              <a:solidFill>
                <a:schemeClr val="bg1"/>
              </a:solidFill>
              <a:latin typeface="Times New Roman" pitchFamily="18" charset="0"/>
              <a:cs typeface="Times New Roman" pitchFamily="18" charset="0"/>
            </a:endParaRPr>
          </a:p>
        </p:txBody>
      </p:sp>
      <p:pic>
        <p:nvPicPr>
          <p:cNvPr id="5" name="Picture 3" descr="260810_360_songhang_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7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5"/>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97" name="Picture 17"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0"/>
            <a:ext cx="670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8" name="Line 18"/>
          <p:cNvSpPr>
            <a:spLocks noChangeShapeType="1"/>
          </p:cNvSpPr>
          <p:nvPr/>
        </p:nvSpPr>
        <p:spPr bwMode="auto">
          <a:xfrm flipH="1">
            <a:off x="4254500" y="3581400"/>
            <a:ext cx="289560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9" name="Line 19"/>
          <p:cNvSpPr>
            <a:spLocks noChangeShapeType="1"/>
          </p:cNvSpPr>
          <p:nvPr/>
        </p:nvSpPr>
        <p:spPr bwMode="auto">
          <a:xfrm flipH="1">
            <a:off x="3797300" y="4191000"/>
            <a:ext cx="32766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00" name="Line 20"/>
          <p:cNvSpPr>
            <a:spLocks noChangeShapeType="1"/>
          </p:cNvSpPr>
          <p:nvPr/>
        </p:nvSpPr>
        <p:spPr bwMode="auto">
          <a:xfrm flipH="1" flipV="1">
            <a:off x="3340100" y="4038600"/>
            <a:ext cx="361950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01" name="Line 21"/>
          <p:cNvSpPr>
            <a:spLocks noChangeShapeType="1"/>
          </p:cNvSpPr>
          <p:nvPr/>
        </p:nvSpPr>
        <p:spPr bwMode="auto">
          <a:xfrm flipH="1" flipV="1">
            <a:off x="3644900" y="3810000"/>
            <a:ext cx="3314700" cy="1295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03" name="Freeform 23"/>
          <p:cNvSpPr>
            <a:spLocks/>
          </p:cNvSpPr>
          <p:nvPr/>
        </p:nvSpPr>
        <p:spPr bwMode="auto">
          <a:xfrm>
            <a:off x="3035300" y="3429000"/>
            <a:ext cx="1676400" cy="1981200"/>
          </a:xfrm>
          <a:custGeom>
            <a:avLst/>
            <a:gdLst/>
            <a:ahLst/>
            <a:cxnLst>
              <a:cxn ang="0">
                <a:pos x="223" y="396"/>
              </a:cxn>
              <a:cxn ang="0">
                <a:pos x="103" y="396"/>
              </a:cxn>
              <a:cxn ang="0">
                <a:pos x="43" y="300"/>
              </a:cxn>
              <a:cxn ang="0">
                <a:pos x="79" y="252"/>
              </a:cxn>
              <a:cxn ang="0">
                <a:pos x="67" y="168"/>
              </a:cxn>
              <a:cxn ang="0">
                <a:pos x="417" y="86"/>
              </a:cxn>
              <a:cxn ang="0">
                <a:pos x="513" y="0"/>
              </a:cxn>
              <a:cxn ang="0">
                <a:pos x="681" y="184"/>
              </a:cxn>
              <a:cxn ang="0">
                <a:pos x="777" y="196"/>
              </a:cxn>
              <a:cxn ang="0">
                <a:pos x="955" y="276"/>
              </a:cxn>
              <a:cxn ang="0">
                <a:pos x="1087" y="288"/>
              </a:cxn>
              <a:cxn ang="0">
                <a:pos x="1171" y="360"/>
              </a:cxn>
              <a:cxn ang="0">
                <a:pos x="1281" y="307"/>
              </a:cxn>
              <a:cxn ang="0">
                <a:pos x="1209" y="417"/>
              </a:cxn>
              <a:cxn ang="0">
                <a:pos x="979" y="528"/>
              </a:cxn>
              <a:cxn ang="0">
                <a:pos x="907" y="600"/>
              </a:cxn>
              <a:cxn ang="0">
                <a:pos x="835" y="648"/>
              </a:cxn>
              <a:cxn ang="0">
                <a:pos x="763" y="684"/>
              </a:cxn>
              <a:cxn ang="0">
                <a:pos x="739" y="636"/>
              </a:cxn>
              <a:cxn ang="0">
                <a:pos x="729" y="626"/>
              </a:cxn>
              <a:cxn ang="0">
                <a:pos x="715" y="696"/>
              </a:cxn>
              <a:cxn ang="0">
                <a:pos x="667" y="720"/>
              </a:cxn>
              <a:cxn ang="0">
                <a:pos x="679" y="768"/>
              </a:cxn>
              <a:cxn ang="0">
                <a:pos x="535" y="840"/>
              </a:cxn>
              <a:cxn ang="0">
                <a:pos x="477" y="797"/>
              </a:cxn>
              <a:cxn ang="0">
                <a:pos x="379" y="684"/>
              </a:cxn>
              <a:cxn ang="0">
                <a:pos x="357" y="589"/>
              </a:cxn>
              <a:cxn ang="0">
                <a:pos x="393" y="478"/>
              </a:cxn>
              <a:cxn ang="0">
                <a:pos x="211" y="456"/>
              </a:cxn>
              <a:cxn ang="0">
                <a:pos x="237" y="393"/>
              </a:cxn>
              <a:cxn ang="0">
                <a:pos x="223" y="396"/>
              </a:cxn>
            </a:cxnLst>
            <a:rect l="0" t="0" r="r" b="b"/>
            <a:pathLst>
              <a:path w="1281" h="840">
                <a:moveTo>
                  <a:pt x="223" y="396"/>
                </a:moveTo>
                <a:cubicBezTo>
                  <a:pt x="199" y="379"/>
                  <a:pt x="127" y="412"/>
                  <a:pt x="103" y="396"/>
                </a:cubicBezTo>
                <a:cubicBezTo>
                  <a:pt x="91" y="388"/>
                  <a:pt x="43" y="300"/>
                  <a:pt x="43" y="300"/>
                </a:cubicBezTo>
                <a:cubicBezTo>
                  <a:pt x="14" y="212"/>
                  <a:pt x="0" y="320"/>
                  <a:pt x="79" y="252"/>
                </a:cubicBezTo>
                <a:cubicBezTo>
                  <a:pt x="113" y="222"/>
                  <a:pt x="73" y="173"/>
                  <a:pt x="67" y="168"/>
                </a:cubicBezTo>
                <a:cubicBezTo>
                  <a:pt x="105" y="52"/>
                  <a:pt x="325" y="148"/>
                  <a:pt x="417" y="86"/>
                </a:cubicBezTo>
                <a:cubicBezTo>
                  <a:pt x="441" y="13"/>
                  <a:pt x="436" y="15"/>
                  <a:pt x="513" y="0"/>
                </a:cubicBezTo>
                <a:cubicBezTo>
                  <a:pt x="630" y="24"/>
                  <a:pt x="646" y="78"/>
                  <a:pt x="681" y="184"/>
                </a:cubicBezTo>
                <a:cubicBezTo>
                  <a:pt x="691" y="216"/>
                  <a:pt x="745" y="192"/>
                  <a:pt x="777" y="196"/>
                </a:cubicBezTo>
                <a:cubicBezTo>
                  <a:pt x="829" y="206"/>
                  <a:pt x="903" y="266"/>
                  <a:pt x="955" y="276"/>
                </a:cubicBezTo>
                <a:cubicBezTo>
                  <a:pt x="1007" y="291"/>
                  <a:pt x="1051" y="274"/>
                  <a:pt x="1087" y="288"/>
                </a:cubicBezTo>
                <a:cubicBezTo>
                  <a:pt x="1112" y="296"/>
                  <a:pt x="1145" y="354"/>
                  <a:pt x="1171" y="360"/>
                </a:cubicBezTo>
                <a:cubicBezTo>
                  <a:pt x="1210" y="370"/>
                  <a:pt x="1241" y="303"/>
                  <a:pt x="1281" y="307"/>
                </a:cubicBezTo>
                <a:cubicBezTo>
                  <a:pt x="1244" y="363"/>
                  <a:pt x="1266" y="378"/>
                  <a:pt x="1209" y="417"/>
                </a:cubicBezTo>
                <a:cubicBezTo>
                  <a:pt x="1161" y="564"/>
                  <a:pt x="1232" y="515"/>
                  <a:pt x="979" y="528"/>
                </a:cubicBezTo>
                <a:cubicBezTo>
                  <a:pt x="895" y="588"/>
                  <a:pt x="1039" y="588"/>
                  <a:pt x="907" y="600"/>
                </a:cubicBezTo>
                <a:cubicBezTo>
                  <a:pt x="877" y="615"/>
                  <a:pt x="863" y="643"/>
                  <a:pt x="835" y="648"/>
                </a:cubicBezTo>
                <a:cubicBezTo>
                  <a:pt x="823" y="657"/>
                  <a:pt x="772" y="673"/>
                  <a:pt x="763" y="684"/>
                </a:cubicBezTo>
                <a:cubicBezTo>
                  <a:pt x="755" y="685"/>
                  <a:pt x="745" y="646"/>
                  <a:pt x="739" y="636"/>
                </a:cubicBezTo>
                <a:cubicBezTo>
                  <a:pt x="733" y="626"/>
                  <a:pt x="733" y="616"/>
                  <a:pt x="729" y="626"/>
                </a:cubicBezTo>
                <a:cubicBezTo>
                  <a:pt x="720" y="635"/>
                  <a:pt x="726" y="690"/>
                  <a:pt x="715" y="696"/>
                </a:cubicBezTo>
                <a:cubicBezTo>
                  <a:pt x="702" y="702"/>
                  <a:pt x="679" y="711"/>
                  <a:pt x="667" y="720"/>
                </a:cubicBezTo>
                <a:cubicBezTo>
                  <a:pt x="655" y="729"/>
                  <a:pt x="701" y="748"/>
                  <a:pt x="679" y="768"/>
                </a:cubicBezTo>
                <a:cubicBezTo>
                  <a:pt x="657" y="788"/>
                  <a:pt x="569" y="835"/>
                  <a:pt x="535" y="840"/>
                </a:cubicBezTo>
                <a:cubicBezTo>
                  <a:pt x="511" y="832"/>
                  <a:pt x="501" y="806"/>
                  <a:pt x="477" y="797"/>
                </a:cubicBezTo>
                <a:cubicBezTo>
                  <a:pt x="457" y="790"/>
                  <a:pt x="387" y="708"/>
                  <a:pt x="379" y="684"/>
                </a:cubicBezTo>
                <a:cubicBezTo>
                  <a:pt x="319" y="600"/>
                  <a:pt x="400" y="619"/>
                  <a:pt x="357" y="589"/>
                </a:cubicBezTo>
                <a:cubicBezTo>
                  <a:pt x="344" y="522"/>
                  <a:pt x="325" y="502"/>
                  <a:pt x="393" y="478"/>
                </a:cubicBezTo>
                <a:cubicBezTo>
                  <a:pt x="345" y="462"/>
                  <a:pt x="253" y="485"/>
                  <a:pt x="211" y="456"/>
                </a:cubicBezTo>
                <a:cubicBezTo>
                  <a:pt x="203" y="444"/>
                  <a:pt x="246" y="404"/>
                  <a:pt x="237" y="393"/>
                </a:cubicBezTo>
                <a:cubicBezTo>
                  <a:pt x="202" y="350"/>
                  <a:pt x="179" y="396"/>
                  <a:pt x="223" y="396"/>
                </a:cubicBezTo>
                <a:close/>
              </a:path>
            </a:pathLst>
          </a:custGeom>
          <a:noFill/>
          <a:ln w="57150" cmpd="sng">
            <a:solidFill>
              <a:srgbClr val="0000FF"/>
            </a:solidFill>
            <a:round/>
            <a:headEnd/>
            <a:tailEnd/>
          </a:ln>
          <a:effectLst>
            <a:outerShdw dist="35921" dir="2700000" algn="ctr" rotWithShape="0">
              <a:schemeClr val="bg2">
                <a:alpha val="50000"/>
              </a:schemeClr>
            </a:outerShdw>
          </a:effectLst>
        </p:spPr>
        <p:txBody>
          <a:bodyP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189908335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297"/>
                                        </p:tgtEl>
                                        <p:attrNameLst>
                                          <p:attrName>style.visibility</p:attrName>
                                        </p:attrNameLst>
                                      </p:cBhvr>
                                      <p:to>
                                        <p:strVal val="visible"/>
                                      </p:to>
                                    </p:set>
                                    <p:animEffect transition="in" filter="fade">
                                      <p:cBhvr>
                                        <p:cTn id="7" dur="500"/>
                                        <p:tgtEl>
                                          <p:spTgt spid="972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303"/>
                                        </p:tgtEl>
                                        <p:attrNameLst>
                                          <p:attrName>style.visibility</p:attrName>
                                        </p:attrNameLst>
                                      </p:cBhvr>
                                      <p:to>
                                        <p:strVal val="visible"/>
                                      </p:to>
                                    </p:set>
                                    <p:animEffect transition="in" filter="fade">
                                      <p:cBhvr>
                                        <p:cTn id="10" dur="500"/>
                                        <p:tgtEl>
                                          <p:spTgt spid="973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97298"/>
                                        </p:tgtEl>
                                        <p:attrNameLst>
                                          <p:attrName>style.visibility</p:attrName>
                                        </p:attrNameLst>
                                      </p:cBhvr>
                                      <p:to>
                                        <p:strVal val="visible"/>
                                      </p:to>
                                    </p:set>
                                    <p:animEffect transition="in" filter="strips(downLeft)">
                                      <p:cBhvr>
                                        <p:cTn id="15" dur="500"/>
                                        <p:tgtEl>
                                          <p:spTgt spid="972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97299"/>
                                        </p:tgtEl>
                                        <p:attrNameLst>
                                          <p:attrName>style.visibility</p:attrName>
                                        </p:attrNameLst>
                                      </p:cBhvr>
                                      <p:to>
                                        <p:strVal val="visible"/>
                                      </p:to>
                                    </p:set>
                                    <p:animEffect transition="in" filter="strips(downLeft)">
                                      <p:cBhvr>
                                        <p:cTn id="20" dur="500"/>
                                        <p:tgtEl>
                                          <p:spTgt spid="972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7300"/>
                                        </p:tgtEl>
                                        <p:attrNameLst>
                                          <p:attrName>style.visibility</p:attrName>
                                        </p:attrNameLst>
                                      </p:cBhvr>
                                      <p:to>
                                        <p:strVal val="visible"/>
                                      </p:to>
                                    </p:set>
                                    <p:animEffect transition="in" filter="strips(downLeft)">
                                      <p:cBhvr>
                                        <p:cTn id="25" dur="500"/>
                                        <p:tgtEl>
                                          <p:spTgt spid="973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97301"/>
                                        </p:tgtEl>
                                        <p:attrNameLst>
                                          <p:attrName>style.visibility</p:attrName>
                                        </p:attrNameLst>
                                      </p:cBhvr>
                                      <p:to>
                                        <p:strVal val="visible"/>
                                      </p:to>
                                    </p:set>
                                    <p:animEffect transition="in" filter="strips(downLeft)">
                                      <p:cBhvr>
                                        <p:cTn id="30" dur="500"/>
                                        <p:tgtEl>
                                          <p:spTgt spid="9730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97300"/>
                                        </p:tgtEl>
                                      </p:cBhvr>
                                    </p:animEffect>
                                    <p:set>
                                      <p:cBhvr>
                                        <p:cTn id="35" dur="1" fill="hold">
                                          <p:stCondLst>
                                            <p:cond delay="499"/>
                                          </p:stCondLst>
                                        </p:cTn>
                                        <p:tgtEl>
                                          <p:spTgt spid="97300"/>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97298"/>
                                        </p:tgtEl>
                                      </p:cBhvr>
                                    </p:animEffect>
                                    <p:set>
                                      <p:cBhvr>
                                        <p:cTn id="38" dur="1" fill="hold">
                                          <p:stCondLst>
                                            <p:cond delay="499"/>
                                          </p:stCondLst>
                                        </p:cTn>
                                        <p:tgtEl>
                                          <p:spTgt spid="97298"/>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97299"/>
                                        </p:tgtEl>
                                      </p:cBhvr>
                                    </p:animEffect>
                                    <p:set>
                                      <p:cBhvr>
                                        <p:cTn id="41" dur="1" fill="hold">
                                          <p:stCondLst>
                                            <p:cond delay="499"/>
                                          </p:stCondLst>
                                        </p:cTn>
                                        <p:tgtEl>
                                          <p:spTgt spid="97299"/>
                                        </p:tgtEl>
                                        <p:attrNameLst>
                                          <p:attrName>style.visibility</p:attrName>
                                        </p:attrNameLst>
                                      </p:cBhvr>
                                      <p:to>
                                        <p:strVal val="hidden"/>
                                      </p:to>
                                    </p:set>
                                  </p:childTnLst>
                                </p:cTn>
                              </p:par>
                              <p:par>
                                <p:cTn id="42" presetID="4" presetClass="exit" presetSubtype="16" fill="hold" grpId="1" nodeType="withEffect">
                                  <p:stCondLst>
                                    <p:cond delay="0"/>
                                  </p:stCondLst>
                                  <p:childTnLst>
                                    <p:animEffect transition="out" filter="box(in)">
                                      <p:cBhvr>
                                        <p:cTn id="43" dur="500"/>
                                        <p:tgtEl>
                                          <p:spTgt spid="97301"/>
                                        </p:tgtEl>
                                      </p:cBhvr>
                                    </p:animEffect>
                                    <p:set>
                                      <p:cBhvr>
                                        <p:cTn id="44" dur="1" fill="hold">
                                          <p:stCondLst>
                                            <p:cond delay="499"/>
                                          </p:stCondLst>
                                        </p:cTn>
                                        <p:tgtEl>
                                          <p:spTgt spid="973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8" grpId="0" animBg="1"/>
      <p:bldP spid="97298" grpId="1" animBg="1"/>
      <p:bldP spid="97299" grpId="0" animBg="1"/>
      <p:bldP spid="97299" grpId="1" animBg="1"/>
      <p:bldP spid="97300" grpId="0" animBg="1"/>
      <p:bldP spid="97300" grpId="1" animBg="1"/>
      <p:bldP spid="97301" grpId="0" animBg="1"/>
      <p:bldP spid="97301" grpId="1" animBg="1"/>
      <p:bldP spid="973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12"/>
          <p:cNvSpPr>
            <a:spLocks noChangeArrowheads="1"/>
          </p:cNvSpPr>
          <p:nvPr/>
        </p:nvSpPr>
        <p:spPr bwMode="auto">
          <a:xfrm>
            <a:off x="0" y="622300"/>
            <a:ext cx="3276600" cy="2286000"/>
          </a:xfrm>
          <a:prstGeom prst="cloudCallout">
            <a:avLst>
              <a:gd name="adj1" fmla="val 40699"/>
              <a:gd name="adj2" fmla="val 39514"/>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mtClean="0">
              <a:solidFill>
                <a:srgbClr val="FFFFFF"/>
              </a:solidFill>
              <a:latin typeface="Garamond" pitchFamily="18" charset="0"/>
            </a:endParaRPr>
          </a:p>
        </p:txBody>
      </p:sp>
      <p:sp>
        <p:nvSpPr>
          <p:cNvPr id="19460" name="AutoShape 13"/>
          <p:cNvSpPr>
            <a:spLocks noChangeArrowheads="1"/>
          </p:cNvSpPr>
          <p:nvPr/>
        </p:nvSpPr>
        <p:spPr bwMode="auto">
          <a:xfrm>
            <a:off x="5867400" y="546100"/>
            <a:ext cx="3200400" cy="2133600"/>
          </a:xfrm>
          <a:prstGeom prst="cloudCallout">
            <a:avLst>
              <a:gd name="adj1" fmla="val -69644"/>
              <a:gd name="adj2" fmla="val 61088"/>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mtClean="0">
              <a:solidFill>
                <a:srgbClr val="FFFFFF"/>
              </a:solidFill>
              <a:latin typeface="Garamond" pitchFamily="18" charset="0"/>
            </a:endParaRPr>
          </a:p>
        </p:txBody>
      </p:sp>
      <p:sp>
        <p:nvSpPr>
          <p:cNvPr id="19461" name="AutoShape 14"/>
          <p:cNvSpPr>
            <a:spLocks noChangeArrowheads="1"/>
          </p:cNvSpPr>
          <p:nvPr/>
        </p:nvSpPr>
        <p:spPr bwMode="auto">
          <a:xfrm>
            <a:off x="5715000" y="3746500"/>
            <a:ext cx="3124200" cy="2362200"/>
          </a:xfrm>
          <a:prstGeom prst="cloudCallout">
            <a:avLst>
              <a:gd name="adj1" fmla="val -79880"/>
              <a:gd name="adj2" fmla="val -73856"/>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mtClean="0">
              <a:solidFill>
                <a:srgbClr val="FFFFFF"/>
              </a:solidFill>
              <a:latin typeface="Garamond" pitchFamily="18" charset="0"/>
            </a:endParaRPr>
          </a:p>
        </p:txBody>
      </p:sp>
      <p:sp>
        <p:nvSpPr>
          <p:cNvPr id="19462" name="AutoShape 15"/>
          <p:cNvSpPr>
            <a:spLocks noChangeArrowheads="1"/>
          </p:cNvSpPr>
          <p:nvPr/>
        </p:nvSpPr>
        <p:spPr bwMode="auto">
          <a:xfrm>
            <a:off x="0" y="3898900"/>
            <a:ext cx="3124200" cy="2209800"/>
          </a:xfrm>
          <a:prstGeom prst="cloudCallout">
            <a:avLst>
              <a:gd name="adj1" fmla="val 67685"/>
              <a:gd name="adj2" fmla="val -71194"/>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mtClean="0">
              <a:solidFill>
                <a:srgbClr val="FFFFFF"/>
              </a:solidFill>
              <a:latin typeface="Garamond" pitchFamily="18" charset="0"/>
            </a:endParaRPr>
          </a:p>
        </p:txBody>
      </p:sp>
      <p:sp>
        <p:nvSpPr>
          <p:cNvPr id="19463" name="AutoShape 16"/>
          <p:cNvSpPr>
            <a:spLocks noChangeArrowheads="1"/>
          </p:cNvSpPr>
          <p:nvPr/>
        </p:nvSpPr>
        <p:spPr bwMode="auto">
          <a:xfrm>
            <a:off x="2819400" y="2222500"/>
            <a:ext cx="3124200" cy="1524000"/>
          </a:xfrm>
          <a:prstGeom prst="cloudCallout">
            <a:avLst>
              <a:gd name="adj1" fmla="val 3051"/>
              <a:gd name="adj2" fmla="val -697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mtClean="0">
              <a:solidFill>
                <a:srgbClr val="FFFFFF"/>
              </a:solidFill>
              <a:latin typeface="Garamond" pitchFamily="18" charset="0"/>
            </a:endParaRPr>
          </a:p>
        </p:txBody>
      </p:sp>
      <p:sp>
        <p:nvSpPr>
          <p:cNvPr id="19464" name="Text Box 17"/>
          <p:cNvSpPr txBox="1">
            <a:spLocks noChangeArrowheads="1"/>
          </p:cNvSpPr>
          <p:nvPr/>
        </p:nvSpPr>
        <p:spPr bwMode="auto">
          <a:xfrm>
            <a:off x="1066800" y="1031875"/>
            <a:ext cx="137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800" smtClean="0">
                <a:solidFill>
                  <a:srgbClr val="FFFFFF"/>
                </a:solidFill>
                <a:latin typeface=".VnTime" pitchFamily="34" charset="0"/>
              </a:rPr>
              <a:t> </a:t>
            </a:r>
            <a:r>
              <a:rPr lang="en-US" sz="3600" smtClean="0">
                <a:solidFill>
                  <a:srgbClr val="FFFFFF"/>
                </a:solidFill>
                <a:latin typeface=".VnTime" pitchFamily="34" charset="0"/>
              </a:rPr>
              <a:t>Nói cao</a:t>
            </a:r>
            <a:endParaRPr lang="en-US" sz="2400" smtClean="0">
              <a:solidFill>
                <a:srgbClr val="FFFFFF"/>
              </a:solidFill>
              <a:latin typeface=".VnTime" pitchFamily="34" charset="0"/>
            </a:endParaRPr>
          </a:p>
        </p:txBody>
      </p:sp>
      <p:sp>
        <p:nvSpPr>
          <p:cNvPr id="19465" name="Text Box 18"/>
          <p:cNvSpPr txBox="1">
            <a:spLocks noChangeArrowheads="1"/>
          </p:cNvSpPr>
          <p:nvPr/>
        </p:nvSpPr>
        <p:spPr bwMode="auto">
          <a:xfrm>
            <a:off x="6577013" y="1231900"/>
            <a:ext cx="20335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smtClean="0">
                <a:solidFill>
                  <a:srgbClr val="FFFFFF"/>
                </a:solidFill>
                <a:latin typeface=".VnTime" pitchFamily="34" charset="0"/>
              </a:rPr>
              <a:t>Hoang m</a:t>
            </a:r>
            <a:r>
              <a:rPr lang="en-US" sz="3200" smtClean="0">
                <a:solidFill>
                  <a:srgbClr val="FFFFFF"/>
                </a:solidFill>
                <a:latin typeface="Garamond" pitchFamily="18" charset="0"/>
              </a:rPr>
              <a:t>ạc</a:t>
            </a:r>
          </a:p>
        </p:txBody>
      </p:sp>
      <p:sp>
        <p:nvSpPr>
          <p:cNvPr id="19466" name="Text Box 19"/>
          <p:cNvSpPr txBox="1">
            <a:spLocks noChangeArrowheads="1"/>
          </p:cNvSpPr>
          <p:nvPr/>
        </p:nvSpPr>
        <p:spPr bwMode="auto">
          <a:xfrm>
            <a:off x="609600" y="4384675"/>
            <a:ext cx="2203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600" smtClean="0">
                <a:solidFill>
                  <a:srgbClr val="FFFFFF"/>
                </a:solidFill>
                <a:latin typeface=".VnTime" pitchFamily="34" charset="0"/>
              </a:rPr>
              <a:t>R</a:t>
            </a:r>
            <a:r>
              <a:rPr lang="en-US" sz="3600" smtClean="0">
                <a:solidFill>
                  <a:srgbClr val="FFFFFF"/>
                </a:solidFill>
                <a:latin typeface="Garamond" pitchFamily="18" charset="0"/>
              </a:rPr>
              <a:t>ừng nhiệt</a:t>
            </a:r>
          </a:p>
          <a:p>
            <a:pPr fontAlgn="base">
              <a:spcBef>
                <a:spcPct val="0"/>
              </a:spcBef>
              <a:spcAft>
                <a:spcPct val="0"/>
              </a:spcAft>
            </a:pPr>
            <a:r>
              <a:rPr lang="en-US" sz="3600" smtClean="0">
                <a:solidFill>
                  <a:srgbClr val="FFFFFF"/>
                </a:solidFill>
                <a:latin typeface="Garamond" pitchFamily="18" charset="0"/>
              </a:rPr>
              <a:t> đới ẩm</a:t>
            </a:r>
          </a:p>
        </p:txBody>
      </p:sp>
      <p:sp>
        <p:nvSpPr>
          <p:cNvPr id="19467" name="Text Box 20"/>
          <p:cNvSpPr txBox="1">
            <a:spLocks noChangeArrowheads="1"/>
          </p:cNvSpPr>
          <p:nvPr/>
        </p:nvSpPr>
        <p:spPr bwMode="auto">
          <a:xfrm>
            <a:off x="6384925" y="4508500"/>
            <a:ext cx="1509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600" smtClean="0">
                <a:solidFill>
                  <a:srgbClr val="FFFFFF"/>
                </a:solidFill>
                <a:latin typeface=".VnTime" pitchFamily="34" charset="0"/>
              </a:rPr>
              <a:t>Xa-van</a:t>
            </a:r>
          </a:p>
        </p:txBody>
      </p:sp>
      <p:sp>
        <p:nvSpPr>
          <p:cNvPr id="19468" name="Text Box 21"/>
          <p:cNvSpPr txBox="1">
            <a:spLocks noChangeArrowheads="1"/>
          </p:cNvSpPr>
          <p:nvPr/>
        </p:nvSpPr>
        <p:spPr bwMode="auto">
          <a:xfrm>
            <a:off x="3352800" y="2327275"/>
            <a:ext cx="358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600" smtClean="0">
                <a:solidFill>
                  <a:srgbClr val="FFFFFF"/>
                </a:solidFill>
                <a:latin typeface=".VnTime" pitchFamily="34" charset="0"/>
              </a:rPr>
              <a:t> C¶nh quan      Nam </a:t>
            </a:r>
            <a:r>
              <a:rPr lang="en-US" sz="3600" smtClean="0">
                <a:solidFill>
                  <a:srgbClr val="FFFFFF"/>
                </a:solidFill>
                <a:latin typeface=".VnTimeH" pitchFamily="34" charset="0"/>
              </a:rPr>
              <a:t>¸</a:t>
            </a:r>
          </a:p>
        </p:txBody>
      </p:sp>
      <p:sp>
        <p:nvSpPr>
          <p:cNvPr id="17451" name="AutoShape 43"/>
          <p:cNvSpPr>
            <a:spLocks noChangeArrowheads="1"/>
          </p:cNvSpPr>
          <p:nvPr/>
        </p:nvSpPr>
        <p:spPr bwMode="auto">
          <a:xfrm>
            <a:off x="2895600" y="2222500"/>
            <a:ext cx="2971800" cy="1524000"/>
          </a:xfrm>
          <a:prstGeom prst="cloudCallout">
            <a:avLst>
              <a:gd name="adj1" fmla="val 16028"/>
              <a:gd name="adj2" fmla="val 48023"/>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z="3600" smtClean="0">
              <a:solidFill>
                <a:srgbClr val="FFFFFF"/>
              </a:solidFill>
              <a:latin typeface="Garamond" pitchFamily="18" charset="0"/>
            </a:endParaRPr>
          </a:p>
        </p:txBody>
      </p:sp>
      <p:pic>
        <p:nvPicPr>
          <p:cNvPr id="17452"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365500"/>
            <a:ext cx="45085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53" name="Text Box 45"/>
          <p:cNvSpPr txBox="1">
            <a:spLocks noChangeArrowheads="1"/>
          </p:cNvSpPr>
          <p:nvPr/>
        </p:nvSpPr>
        <p:spPr bwMode="auto">
          <a:xfrm>
            <a:off x="76200" y="3365500"/>
            <a:ext cx="782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smtClean="0">
                <a:solidFill>
                  <a:srgbClr val="800000"/>
                </a:solidFill>
                <a:latin typeface=".VnTimeH" pitchFamily="34" charset="0"/>
              </a:rPr>
              <a:t>h.2</a:t>
            </a:r>
          </a:p>
        </p:txBody>
      </p:sp>
      <p:pic>
        <p:nvPicPr>
          <p:cNvPr id="17456" name="Picture 48" descr="Camels in the Desert"/>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50" y="546100"/>
            <a:ext cx="46482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7" name="Text Box 49"/>
          <p:cNvSpPr txBox="1">
            <a:spLocks noChangeArrowheads="1"/>
          </p:cNvSpPr>
          <p:nvPr/>
        </p:nvSpPr>
        <p:spPr bwMode="auto">
          <a:xfrm>
            <a:off x="4648200" y="622300"/>
            <a:ext cx="782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dirty="0" smtClean="0">
                <a:solidFill>
                  <a:srgbClr val="800000"/>
                </a:solidFill>
                <a:latin typeface=".VnTimeH" pitchFamily="34" charset="0"/>
              </a:rPr>
              <a:t>h.3</a:t>
            </a:r>
          </a:p>
        </p:txBody>
      </p:sp>
      <p:pic>
        <p:nvPicPr>
          <p:cNvPr id="17458" name="Picture 50" descr="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02000"/>
            <a:ext cx="46418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9" name="Text Box 51"/>
          <p:cNvSpPr txBox="1">
            <a:spLocks noChangeArrowheads="1"/>
          </p:cNvSpPr>
          <p:nvPr/>
        </p:nvSpPr>
        <p:spPr bwMode="auto">
          <a:xfrm>
            <a:off x="4648200" y="3441700"/>
            <a:ext cx="782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smtClean="0">
                <a:solidFill>
                  <a:srgbClr val="800000"/>
                </a:solidFill>
                <a:latin typeface=".VnTimeH" pitchFamily="34" charset="0"/>
              </a:rPr>
              <a:t>h.4</a:t>
            </a:r>
          </a:p>
        </p:txBody>
      </p:sp>
      <p:pic>
        <p:nvPicPr>
          <p:cNvPr id="17454" name="Picture 46" descr="Hymalay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61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5" name="Text Box 47"/>
          <p:cNvSpPr txBox="1">
            <a:spLocks noChangeArrowheads="1"/>
          </p:cNvSpPr>
          <p:nvPr/>
        </p:nvSpPr>
        <p:spPr bwMode="auto">
          <a:xfrm>
            <a:off x="76200" y="576263"/>
            <a:ext cx="782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smtClean="0">
                <a:solidFill>
                  <a:srgbClr val="800000"/>
                </a:solidFill>
                <a:latin typeface=".VnTimeH" pitchFamily="34" charset="0"/>
              </a:rPr>
              <a:t>h.1</a:t>
            </a:r>
          </a:p>
        </p:txBody>
      </p:sp>
    </p:spTree>
    <p:extLst>
      <p:ext uri="{BB962C8B-B14F-4D97-AF65-F5344CB8AC3E}">
        <p14:creationId xmlns:p14="http://schemas.microsoft.com/office/powerpoint/2010/main" val="213542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xit" presetSubtype="16" fill="hold" grpId="0" nodeType="withEffect">
                                  <p:stCondLst>
                                    <p:cond delay="0"/>
                                  </p:stCondLst>
                                  <p:childTnLst>
                                    <p:animEffect transition="out" filter="diamond(in)">
                                      <p:cBhvr>
                                        <p:cTn id="6" dur="2000"/>
                                        <p:tgtEl>
                                          <p:spTgt spid="17453"/>
                                        </p:tgtEl>
                                      </p:cBhvr>
                                    </p:animEffect>
                                    <p:set>
                                      <p:cBhvr>
                                        <p:cTn id="7" dur="1" fill="hold">
                                          <p:stCondLst>
                                            <p:cond delay="1999"/>
                                          </p:stCondLst>
                                        </p:cTn>
                                        <p:tgtEl>
                                          <p:spTgt spid="17453"/>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17455"/>
                                        </p:tgtEl>
                                      </p:cBhvr>
                                    </p:animEffect>
                                    <p:set>
                                      <p:cBhvr>
                                        <p:cTn id="10" dur="1" fill="hold">
                                          <p:stCondLst>
                                            <p:cond delay="1999"/>
                                          </p:stCondLst>
                                        </p:cTn>
                                        <p:tgtEl>
                                          <p:spTgt spid="17455"/>
                                        </p:tgtEl>
                                        <p:attrNameLst>
                                          <p:attrName>style.visibility</p:attrName>
                                        </p:attrNameLst>
                                      </p:cBhvr>
                                      <p:to>
                                        <p:strVal val="hidden"/>
                                      </p:to>
                                    </p:set>
                                  </p:childTnLst>
                                </p:cTn>
                              </p:par>
                              <p:par>
                                <p:cTn id="11" presetID="8" presetClass="exit" presetSubtype="16" fill="hold" grpId="0" nodeType="withEffect">
                                  <p:stCondLst>
                                    <p:cond delay="0"/>
                                  </p:stCondLst>
                                  <p:childTnLst>
                                    <p:animEffect transition="out" filter="diamond(in)">
                                      <p:cBhvr>
                                        <p:cTn id="12" dur="2000"/>
                                        <p:tgtEl>
                                          <p:spTgt spid="17457"/>
                                        </p:tgtEl>
                                      </p:cBhvr>
                                    </p:animEffect>
                                    <p:set>
                                      <p:cBhvr>
                                        <p:cTn id="13" dur="1" fill="hold">
                                          <p:stCondLst>
                                            <p:cond delay="1999"/>
                                          </p:stCondLst>
                                        </p:cTn>
                                        <p:tgtEl>
                                          <p:spTgt spid="17457"/>
                                        </p:tgtEl>
                                        <p:attrNameLst>
                                          <p:attrName>style.visibility</p:attrName>
                                        </p:attrNameLst>
                                      </p:cBhvr>
                                      <p:to>
                                        <p:strVal val="hidden"/>
                                      </p:to>
                                    </p:set>
                                  </p:childTnLst>
                                </p:cTn>
                              </p:par>
                              <p:par>
                                <p:cTn id="14" presetID="8" presetClass="exit" presetSubtype="16" fill="hold" grpId="0" nodeType="withEffect">
                                  <p:stCondLst>
                                    <p:cond delay="0"/>
                                  </p:stCondLst>
                                  <p:childTnLst>
                                    <p:animEffect transition="out" filter="diamond(in)">
                                      <p:cBhvr>
                                        <p:cTn id="15" dur="2000"/>
                                        <p:tgtEl>
                                          <p:spTgt spid="17459"/>
                                        </p:tgtEl>
                                      </p:cBhvr>
                                    </p:animEffect>
                                    <p:set>
                                      <p:cBhvr>
                                        <p:cTn id="16" dur="1" fill="hold">
                                          <p:stCondLst>
                                            <p:cond delay="1999"/>
                                          </p:stCondLst>
                                        </p:cTn>
                                        <p:tgtEl>
                                          <p:spTgt spid="1745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0" nodeType="clickEffect">
                                  <p:stCondLst>
                                    <p:cond delay="0"/>
                                  </p:stCondLst>
                                  <p:childTnLst>
                                    <p:animEffect transition="out" filter="box(in)">
                                      <p:cBhvr>
                                        <p:cTn id="20" dur="500"/>
                                        <p:tgtEl>
                                          <p:spTgt spid="17451"/>
                                        </p:tgtEl>
                                      </p:cBhvr>
                                    </p:animEffect>
                                    <p:set>
                                      <p:cBhvr>
                                        <p:cTn id="21" dur="1" fill="hold">
                                          <p:stCondLst>
                                            <p:cond delay="499"/>
                                          </p:stCondLst>
                                        </p:cTn>
                                        <p:tgtEl>
                                          <p:spTgt spid="174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454"/>
                    </p:tgtEl>
                  </p:cond>
                </p:stCondLst>
                <p:endSync evt="end" delay="0">
                  <p:rtn val="all"/>
                </p:endSync>
                <p:childTnLst>
                  <p:par>
                    <p:cTn id="23" fill="hold">
                      <p:stCondLst>
                        <p:cond delay="0"/>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2000"/>
                                        <p:tgtEl>
                                          <p:spTgt spid="17454"/>
                                        </p:tgtEl>
                                      </p:cBhvr>
                                    </p:animEffect>
                                    <p:set>
                                      <p:cBhvr>
                                        <p:cTn id="27" dur="1" fill="hold">
                                          <p:stCondLst>
                                            <p:cond delay="1999"/>
                                          </p:stCondLst>
                                        </p:cTn>
                                        <p:tgtEl>
                                          <p:spTgt spid="17454"/>
                                        </p:tgtEl>
                                        <p:attrNameLst>
                                          <p:attrName>style.visibility</p:attrName>
                                        </p:attrNameLst>
                                      </p:cBhvr>
                                      <p:to>
                                        <p:strVal val="hidden"/>
                                      </p:to>
                                    </p:set>
                                  </p:childTnLst>
                                </p:cTn>
                              </p:par>
                            </p:childTnLst>
                          </p:cTn>
                        </p:par>
                      </p:childTnLst>
                    </p:cTn>
                  </p:par>
                </p:childTnLst>
              </p:cTn>
              <p:nextCondLst>
                <p:cond evt="onClick" delay="0">
                  <p:tgtEl>
                    <p:spTgt spid="17454"/>
                  </p:tgtEl>
                </p:cond>
              </p:nextCondLst>
            </p:seq>
            <p:seq concurrent="1" nextAc="seek">
              <p:cTn id="28" restart="whenNotActive" fill="hold" evtFilter="cancelBubble" nodeType="interactiveSeq">
                <p:stCondLst>
                  <p:cond evt="onClick" delay="0">
                    <p:tgtEl>
                      <p:spTgt spid="17452"/>
                    </p:tgtEl>
                  </p:cond>
                </p:stCondLst>
                <p:endSync evt="end" delay="0">
                  <p:rtn val="all"/>
                </p:endSync>
                <p:childTnLst>
                  <p:par>
                    <p:cTn id="29" fill="hold">
                      <p:stCondLst>
                        <p:cond delay="0"/>
                      </p:stCondLst>
                      <p:childTnLst>
                        <p:par>
                          <p:cTn id="30" fill="hold">
                            <p:stCondLst>
                              <p:cond delay="0"/>
                            </p:stCondLst>
                            <p:childTnLst>
                              <p:par>
                                <p:cTn id="31" presetID="8" presetClass="exit" presetSubtype="16" fill="hold" nodeType="clickEffect">
                                  <p:stCondLst>
                                    <p:cond delay="0"/>
                                  </p:stCondLst>
                                  <p:childTnLst>
                                    <p:animEffect transition="out" filter="diamond(in)">
                                      <p:cBhvr>
                                        <p:cTn id="32" dur="2000"/>
                                        <p:tgtEl>
                                          <p:spTgt spid="17452"/>
                                        </p:tgtEl>
                                      </p:cBhvr>
                                    </p:animEffect>
                                    <p:set>
                                      <p:cBhvr>
                                        <p:cTn id="33" dur="1" fill="hold">
                                          <p:stCondLst>
                                            <p:cond delay="1999"/>
                                          </p:stCondLst>
                                        </p:cTn>
                                        <p:tgtEl>
                                          <p:spTgt spid="17452"/>
                                        </p:tgtEl>
                                        <p:attrNameLst>
                                          <p:attrName>style.visibility</p:attrName>
                                        </p:attrNameLst>
                                      </p:cBhvr>
                                      <p:to>
                                        <p:strVal val="hidden"/>
                                      </p:to>
                                    </p:set>
                                  </p:childTnLst>
                                </p:cTn>
                              </p:par>
                            </p:childTnLst>
                          </p:cTn>
                        </p:par>
                      </p:childTnLst>
                    </p:cTn>
                  </p:par>
                </p:childTnLst>
              </p:cTn>
              <p:nextCondLst>
                <p:cond evt="onClick" delay="0">
                  <p:tgtEl>
                    <p:spTgt spid="17452"/>
                  </p:tgtEl>
                </p:cond>
              </p:nextCondLst>
            </p:seq>
            <p:seq concurrent="1" nextAc="seek">
              <p:cTn id="34" restart="whenNotActive" fill="hold" evtFilter="cancelBubble" nodeType="interactiveSeq">
                <p:stCondLst>
                  <p:cond evt="onClick" delay="0">
                    <p:tgtEl>
                      <p:spTgt spid="17456"/>
                    </p:tgtEl>
                  </p:cond>
                </p:stCondLst>
                <p:endSync evt="end" delay="0">
                  <p:rtn val="all"/>
                </p:endSync>
                <p:childTnLst>
                  <p:par>
                    <p:cTn id="35" fill="hold">
                      <p:stCondLst>
                        <p:cond delay="0"/>
                      </p:stCondLst>
                      <p:childTnLst>
                        <p:par>
                          <p:cTn id="36" fill="hold">
                            <p:stCondLst>
                              <p:cond delay="0"/>
                            </p:stCondLst>
                            <p:childTnLst>
                              <p:par>
                                <p:cTn id="37" presetID="8" presetClass="exit" presetSubtype="16" fill="hold" nodeType="clickEffect">
                                  <p:stCondLst>
                                    <p:cond delay="0"/>
                                  </p:stCondLst>
                                  <p:childTnLst>
                                    <p:animEffect transition="out" filter="diamond(in)">
                                      <p:cBhvr>
                                        <p:cTn id="38" dur="2000"/>
                                        <p:tgtEl>
                                          <p:spTgt spid="17456"/>
                                        </p:tgtEl>
                                      </p:cBhvr>
                                    </p:animEffect>
                                    <p:set>
                                      <p:cBhvr>
                                        <p:cTn id="39" dur="1" fill="hold">
                                          <p:stCondLst>
                                            <p:cond delay="1999"/>
                                          </p:stCondLst>
                                        </p:cTn>
                                        <p:tgtEl>
                                          <p:spTgt spid="17456"/>
                                        </p:tgtEl>
                                        <p:attrNameLst>
                                          <p:attrName>style.visibility</p:attrName>
                                        </p:attrNameLst>
                                      </p:cBhvr>
                                      <p:to>
                                        <p:strVal val="hidden"/>
                                      </p:to>
                                    </p:set>
                                  </p:childTnLst>
                                </p:cTn>
                              </p:par>
                            </p:childTnLst>
                          </p:cTn>
                        </p:par>
                      </p:childTnLst>
                    </p:cTn>
                  </p:par>
                </p:childTnLst>
              </p:cTn>
              <p:nextCondLst>
                <p:cond evt="onClick" delay="0">
                  <p:tgtEl>
                    <p:spTgt spid="17456"/>
                  </p:tgtEl>
                </p:cond>
              </p:nextCondLst>
            </p:seq>
            <p:seq concurrent="1" nextAc="seek">
              <p:cTn id="40" restart="whenNotActive" fill="hold" evtFilter="cancelBubble" nodeType="interactiveSeq">
                <p:stCondLst>
                  <p:cond evt="onClick" delay="0">
                    <p:tgtEl>
                      <p:spTgt spid="17458"/>
                    </p:tgtEl>
                  </p:cond>
                </p:stCondLst>
                <p:endSync evt="end" delay="0">
                  <p:rtn val="all"/>
                </p:endSync>
                <p:childTnLst>
                  <p:par>
                    <p:cTn id="41" fill="hold">
                      <p:stCondLst>
                        <p:cond delay="0"/>
                      </p:stCondLst>
                      <p:childTnLst>
                        <p:par>
                          <p:cTn id="42" fill="hold">
                            <p:stCondLst>
                              <p:cond delay="0"/>
                            </p:stCondLst>
                            <p:childTnLst>
                              <p:par>
                                <p:cTn id="43" presetID="8" presetClass="exit" presetSubtype="16" fill="hold" nodeType="clickEffect">
                                  <p:stCondLst>
                                    <p:cond delay="0"/>
                                  </p:stCondLst>
                                  <p:childTnLst>
                                    <p:animEffect transition="out" filter="diamond(in)">
                                      <p:cBhvr>
                                        <p:cTn id="44" dur="2000"/>
                                        <p:tgtEl>
                                          <p:spTgt spid="17458"/>
                                        </p:tgtEl>
                                      </p:cBhvr>
                                    </p:animEffect>
                                    <p:set>
                                      <p:cBhvr>
                                        <p:cTn id="45" dur="1" fill="hold">
                                          <p:stCondLst>
                                            <p:cond delay="1999"/>
                                          </p:stCondLst>
                                        </p:cTn>
                                        <p:tgtEl>
                                          <p:spTgt spid="17458"/>
                                        </p:tgtEl>
                                        <p:attrNameLst>
                                          <p:attrName>style.visibility</p:attrName>
                                        </p:attrNameLst>
                                      </p:cBhvr>
                                      <p:to>
                                        <p:strVal val="hidden"/>
                                      </p:to>
                                    </p:set>
                                  </p:childTnLst>
                                </p:cTn>
                              </p:par>
                            </p:childTnLst>
                          </p:cTn>
                        </p:par>
                      </p:childTnLst>
                    </p:cTn>
                  </p:par>
                </p:childTnLst>
              </p:cTn>
              <p:nextCondLst>
                <p:cond evt="onClick" delay="0">
                  <p:tgtEl>
                    <p:spTgt spid="17458"/>
                  </p:tgtEl>
                </p:cond>
              </p:nextCondLst>
            </p:seq>
          </p:childTnLst>
        </p:cTn>
      </p:par>
    </p:tnLst>
    <p:bldLst>
      <p:bldP spid="17451" grpId="0" animBg="1"/>
      <p:bldP spid="17453" grpId="0"/>
      <p:bldP spid="17457" grpId="0"/>
      <p:bldP spid="17459" grpId="0"/>
      <p:bldP spid="174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973388"/>
            <a:ext cx="217646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3268663"/>
            <a:ext cx="34194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00" y="3576638"/>
            <a:ext cx="12985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38" y="4141788"/>
            <a:ext cx="12922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7538" y="4492625"/>
            <a:ext cx="13922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656138"/>
            <a:ext cx="18002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4650" y="4467225"/>
            <a:ext cx="1600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2275" y="5276850"/>
            <a:ext cx="17256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5" name="Picture 11"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3075" y="5842000"/>
            <a:ext cx="10858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6" name="Picture 12"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981700"/>
            <a:ext cx="14684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7"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5929313"/>
            <a:ext cx="117316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0050" y="4818063"/>
            <a:ext cx="143033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9" name="Picture 1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00" y="3181350"/>
            <a:ext cx="32877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1" name="Picture 1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8013" y="746125"/>
            <a:ext cx="17002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1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9600" y="890588"/>
            <a:ext cx="3048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3" name="Picture 19"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87688" y="690563"/>
            <a:ext cx="14176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4" name="Picture 20"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11663" y="1562100"/>
            <a:ext cx="183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5" name="Picture 21"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1989138"/>
            <a:ext cx="15684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6" name="Picture 22"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60875" y="2051050"/>
            <a:ext cx="12731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7" name="Picture 23"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30550" y="1449388"/>
            <a:ext cx="141763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8" name="Picture 24"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35050" y="1185863"/>
            <a:ext cx="2239963"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9" name="Picture 25"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9888" y="2854325"/>
            <a:ext cx="1612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996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3449"/>
                                        </p:tgtEl>
                                        <p:attrNameLst>
                                          <p:attrName>style.visibility</p:attrName>
                                        </p:attrNameLst>
                                      </p:cBhvr>
                                      <p:to>
                                        <p:strVal val="visible"/>
                                      </p:to>
                                    </p:set>
                                    <p:animEffect transition="in" filter="box(out)">
                                      <p:cBhvr>
                                        <p:cTn id="7" dur="500"/>
                                        <p:tgtEl>
                                          <p:spTgt spid="103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3448"/>
                                        </p:tgtEl>
                                        <p:attrNameLst>
                                          <p:attrName>style.visibility</p:attrName>
                                        </p:attrNameLst>
                                      </p:cBhvr>
                                      <p:to>
                                        <p:strVal val="visible"/>
                                      </p:to>
                                    </p:set>
                                    <p:animEffect transition="in" filter="wipe(left)">
                                      <p:cBhvr>
                                        <p:cTn id="12" dur="500"/>
                                        <p:tgtEl>
                                          <p:spTgt spid="103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3443"/>
                                        </p:tgtEl>
                                        <p:attrNameLst>
                                          <p:attrName>style.visibility</p:attrName>
                                        </p:attrNameLst>
                                      </p:cBhvr>
                                      <p:to>
                                        <p:strVal val="visible"/>
                                      </p:to>
                                    </p:set>
                                    <p:animEffect transition="in" filter="wipe(left)">
                                      <p:cBhvr>
                                        <p:cTn id="17" dur="500"/>
                                        <p:tgtEl>
                                          <p:spTgt spid="1034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3442"/>
                                        </p:tgtEl>
                                        <p:attrNameLst>
                                          <p:attrName>style.visibility</p:attrName>
                                        </p:attrNameLst>
                                      </p:cBhvr>
                                      <p:to>
                                        <p:strVal val="visible"/>
                                      </p:to>
                                    </p:set>
                                    <p:animEffect transition="in" filter="wipe(left)">
                                      <p:cBhvr>
                                        <p:cTn id="22" dur="500"/>
                                        <p:tgtEl>
                                          <p:spTgt spid="1034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3441"/>
                                        </p:tgtEl>
                                        <p:attrNameLst>
                                          <p:attrName>style.visibility</p:attrName>
                                        </p:attrNameLst>
                                      </p:cBhvr>
                                      <p:to>
                                        <p:strVal val="visible"/>
                                      </p:to>
                                    </p:set>
                                    <p:animEffect transition="in" filter="wipe(left)">
                                      <p:cBhvr>
                                        <p:cTn id="27" dur="500"/>
                                        <p:tgtEl>
                                          <p:spTgt spid="1034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3447"/>
                                        </p:tgtEl>
                                        <p:attrNameLst>
                                          <p:attrName>style.visibility</p:attrName>
                                        </p:attrNameLst>
                                      </p:cBhvr>
                                      <p:to>
                                        <p:strVal val="visible"/>
                                      </p:to>
                                    </p:set>
                                    <p:animEffect transition="in" filter="wipe(left)">
                                      <p:cBhvr>
                                        <p:cTn id="32" dur="500"/>
                                        <p:tgtEl>
                                          <p:spTgt spid="1034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03444"/>
                                        </p:tgtEl>
                                        <p:attrNameLst>
                                          <p:attrName>style.visibility</p:attrName>
                                        </p:attrNameLst>
                                      </p:cBhvr>
                                      <p:to>
                                        <p:strVal val="visible"/>
                                      </p:to>
                                    </p:set>
                                    <p:animEffect transition="in" filter="wipe(left)">
                                      <p:cBhvr>
                                        <p:cTn id="37" dur="500"/>
                                        <p:tgtEl>
                                          <p:spTgt spid="1034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03445"/>
                                        </p:tgtEl>
                                        <p:attrNameLst>
                                          <p:attrName>style.visibility</p:attrName>
                                        </p:attrNameLst>
                                      </p:cBhvr>
                                      <p:to>
                                        <p:strVal val="visible"/>
                                      </p:to>
                                    </p:set>
                                    <p:animEffect transition="in" filter="wipe(left)">
                                      <p:cBhvr>
                                        <p:cTn id="42" dur="500"/>
                                        <p:tgtEl>
                                          <p:spTgt spid="1034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03446"/>
                                        </p:tgtEl>
                                        <p:attrNameLst>
                                          <p:attrName>style.visibility</p:attrName>
                                        </p:attrNameLst>
                                      </p:cBhvr>
                                      <p:to>
                                        <p:strVal val="visible"/>
                                      </p:to>
                                    </p:set>
                                    <p:animEffect transition="in" filter="wipe(left)">
                                      <p:cBhvr>
                                        <p:cTn id="47" dur="500"/>
                                        <p:tgtEl>
                                          <p:spTgt spid="1034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03439"/>
                                        </p:tgtEl>
                                        <p:attrNameLst>
                                          <p:attrName>style.visibility</p:attrName>
                                        </p:attrNameLst>
                                      </p:cBhvr>
                                      <p:to>
                                        <p:strVal val="visible"/>
                                      </p:to>
                                    </p:set>
                                    <p:animEffect transition="in" filter="wipe(left)">
                                      <p:cBhvr>
                                        <p:cTn id="52" dur="500"/>
                                        <p:tgtEl>
                                          <p:spTgt spid="1034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03429"/>
                                        </p:tgtEl>
                                        <p:attrNameLst>
                                          <p:attrName>style.visibility</p:attrName>
                                        </p:attrNameLst>
                                      </p:cBhvr>
                                      <p:to>
                                        <p:strVal val="visible"/>
                                      </p:to>
                                    </p:set>
                                    <p:animEffect transition="in" filter="wipe(left)">
                                      <p:cBhvr>
                                        <p:cTn id="57" dur="500"/>
                                        <p:tgtEl>
                                          <p:spTgt spid="1034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03426"/>
                                        </p:tgtEl>
                                        <p:attrNameLst>
                                          <p:attrName>style.visibility</p:attrName>
                                        </p:attrNameLst>
                                      </p:cBhvr>
                                      <p:to>
                                        <p:strVal val="visible"/>
                                      </p:to>
                                    </p:set>
                                    <p:animEffect transition="in" filter="wipe(left)">
                                      <p:cBhvr>
                                        <p:cTn id="62" dur="500"/>
                                        <p:tgtEl>
                                          <p:spTgt spid="1034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03427"/>
                                        </p:tgtEl>
                                        <p:attrNameLst>
                                          <p:attrName>style.visibility</p:attrName>
                                        </p:attrNameLst>
                                      </p:cBhvr>
                                      <p:to>
                                        <p:strVal val="visible"/>
                                      </p:to>
                                    </p:set>
                                    <p:animEffect transition="in" filter="wipe(left)">
                                      <p:cBhvr>
                                        <p:cTn id="67" dur="500"/>
                                        <p:tgtEl>
                                          <p:spTgt spid="1034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03433"/>
                                        </p:tgtEl>
                                        <p:attrNameLst>
                                          <p:attrName>style.visibility</p:attrName>
                                        </p:attrNameLst>
                                      </p:cBhvr>
                                      <p:to>
                                        <p:strVal val="visible"/>
                                      </p:to>
                                    </p:set>
                                    <p:animEffect transition="in" filter="wipe(left)">
                                      <p:cBhvr>
                                        <p:cTn id="72" dur="500"/>
                                        <p:tgtEl>
                                          <p:spTgt spid="1034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03430"/>
                                        </p:tgtEl>
                                        <p:attrNameLst>
                                          <p:attrName>style.visibility</p:attrName>
                                        </p:attrNameLst>
                                      </p:cBhvr>
                                      <p:to>
                                        <p:strVal val="visible"/>
                                      </p:to>
                                    </p:set>
                                    <p:animEffect transition="in" filter="wipe(left)">
                                      <p:cBhvr>
                                        <p:cTn id="77" dur="500"/>
                                        <p:tgtEl>
                                          <p:spTgt spid="10343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03431"/>
                                        </p:tgtEl>
                                        <p:attrNameLst>
                                          <p:attrName>style.visibility</p:attrName>
                                        </p:attrNameLst>
                                      </p:cBhvr>
                                      <p:to>
                                        <p:strVal val="visible"/>
                                      </p:to>
                                    </p:set>
                                    <p:animEffect transition="in" filter="wipe(left)">
                                      <p:cBhvr>
                                        <p:cTn id="82" dur="500"/>
                                        <p:tgtEl>
                                          <p:spTgt spid="10343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03432"/>
                                        </p:tgtEl>
                                        <p:attrNameLst>
                                          <p:attrName>style.visibility</p:attrName>
                                        </p:attrNameLst>
                                      </p:cBhvr>
                                      <p:to>
                                        <p:strVal val="visible"/>
                                      </p:to>
                                    </p:set>
                                    <p:animEffect transition="in" filter="wipe(left)">
                                      <p:cBhvr>
                                        <p:cTn id="87" dur="500"/>
                                        <p:tgtEl>
                                          <p:spTgt spid="10343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03438"/>
                                        </p:tgtEl>
                                        <p:attrNameLst>
                                          <p:attrName>style.visibility</p:attrName>
                                        </p:attrNameLst>
                                      </p:cBhvr>
                                      <p:to>
                                        <p:strVal val="visible"/>
                                      </p:to>
                                    </p:set>
                                    <p:animEffect transition="in" filter="wipe(left)">
                                      <p:cBhvr>
                                        <p:cTn id="92" dur="500"/>
                                        <p:tgtEl>
                                          <p:spTgt spid="10343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03434"/>
                                        </p:tgtEl>
                                        <p:attrNameLst>
                                          <p:attrName>style.visibility</p:attrName>
                                        </p:attrNameLst>
                                      </p:cBhvr>
                                      <p:to>
                                        <p:strVal val="visible"/>
                                      </p:to>
                                    </p:set>
                                    <p:animEffect transition="in" filter="wipe(left)">
                                      <p:cBhvr>
                                        <p:cTn id="97" dur="500"/>
                                        <p:tgtEl>
                                          <p:spTgt spid="10343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03435"/>
                                        </p:tgtEl>
                                        <p:attrNameLst>
                                          <p:attrName>style.visibility</p:attrName>
                                        </p:attrNameLst>
                                      </p:cBhvr>
                                      <p:to>
                                        <p:strVal val="visible"/>
                                      </p:to>
                                    </p:set>
                                    <p:animEffect transition="in" filter="wipe(left)">
                                      <p:cBhvr>
                                        <p:cTn id="102" dur="500"/>
                                        <p:tgtEl>
                                          <p:spTgt spid="10343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03436"/>
                                        </p:tgtEl>
                                        <p:attrNameLst>
                                          <p:attrName>style.visibility</p:attrName>
                                        </p:attrNameLst>
                                      </p:cBhvr>
                                      <p:to>
                                        <p:strVal val="visible"/>
                                      </p:to>
                                    </p:set>
                                    <p:animEffect transition="in" filter="wipe(left)">
                                      <p:cBhvr>
                                        <p:cTn id="107" dur="500"/>
                                        <p:tgtEl>
                                          <p:spTgt spid="10343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03437"/>
                                        </p:tgtEl>
                                        <p:attrNameLst>
                                          <p:attrName>style.visibility</p:attrName>
                                        </p:attrNameLst>
                                      </p:cBhvr>
                                      <p:to>
                                        <p:strVal val="visible"/>
                                      </p:to>
                                    </p:set>
                                    <p:animEffect transition="in" filter="wipe(left)">
                                      <p:cBhvr>
                                        <p:cTn id="112" dur="500"/>
                                        <p:tgtEl>
                                          <p:spTgt spid="103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457200" y="1600200"/>
            <a:ext cx="8229600" cy="2466975"/>
          </a:xfrm>
        </p:spPr>
        <p:txBody>
          <a:bodyPr/>
          <a:lstStyle/>
          <a:p>
            <a:r>
              <a:rPr lang="en-US" dirty="0" err="1">
                <a:solidFill>
                  <a:srgbClr val="0000FF"/>
                </a:solidFill>
                <a:latin typeface="Times New Roman" pitchFamily="18" charset="0"/>
                <a:cs typeface="Times New Roman" pitchFamily="18" charset="0"/>
              </a:rPr>
              <a:t>Học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bài</a:t>
            </a:r>
            <a:r>
              <a:rPr lang="en-US" dirty="0">
                <a:solidFill>
                  <a:srgbClr val="0000FF"/>
                </a:solidFill>
                <a:latin typeface="Times New Roman" pitchFamily="18" charset="0"/>
                <a:cs typeface="Times New Roman" pitchFamily="18" charset="0"/>
              </a:rPr>
              <a:t> 10</a:t>
            </a:r>
          </a:p>
          <a:p>
            <a:r>
              <a:rPr lang="en-US" dirty="0" err="1">
                <a:solidFill>
                  <a:srgbClr val="0000FF"/>
                </a:solidFill>
                <a:latin typeface="Times New Roman" pitchFamily="18" charset="0"/>
                <a:cs typeface="Times New Roman" pitchFamily="18" charset="0"/>
              </a:rPr>
              <a:t>Làm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bài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trong</a:t>
            </a:r>
            <a:r>
              <a:rPr lang="en-US" dirty="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sách</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bài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tập</a:t>
            </a:r>
            <a:endParaRPr lang="en-US" dirty="0">
              <a:solidFill>
                <a:srgbClr val="0000FF"/>
              </a:solidFill>
              <a:latin typeface="Times New Roman" pitchFamily="18" charset="0"/>
              <a:cs typeface="Times New Roman" pitchFamily="18" charset="0"/>
            </a:endParaRPr>
          </a:p>
          <a:p>
            <a:pPr algn="just"/>
            <a:r>
              <a:rPr lang="vi-VN" dirty="0">
                <a:solidFill>
                  <a:srgbClr val="0000FF"/>
                </a:solidFill>
                <a:latin typeface="Times New Roman" pitchFamily="18" charset="0"/>
                <a:cs typeface="Times New Roman" pitchFamily="18" charset="0"/>
              </a:rPr>
              <a:t>Chuẩn bị bài 11 (xem trước </a:t>
            </a:r>
            <a:r>
              <a:rPr lang="en-US" dirty="0" err="1" smtClean="0">
                <a:solidFill>
                  <a:srgbClr val="0000FF"/>
                </a:solidFill>
                <a:latin typeface="Times New Roman" pitchFamily="18" charset="0"/>
                <a:cs typeface="Times New Roman" pitchFamily="18" charset="0"/>
              </a:rPr>
              <a:t>các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câu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hỏi</a:t>
            </a:r>
            <a:r>
              <a:rPr lang="en-US" dirty="0" smtClean="0">
                <a:solidFill>
                  <a:srgbClr val="0000FF"/>
                </a:solidFill>
                <a:latin typeface="Times New Roman" pitchFamily="18" charset="0"/>
                <a:cs typeface="Times New Roman" pitchFamily="18" charset="0"/>
              </a:rPr>
              <a:t> in </a:t>
            </a:r>
            <a:r>
              <a:rPr lang="en-US" dirty="0" err="1" smtClean="0">
                <a:solidFill>
                  <a:srgbClr val="0000FF"/>
                </a:solidFill>
                <a:latin typeface="Times New Roman" pitchFamily="18" charset="0"/>
                <a:cs typeface="Times New Roman" pitchFamily="18" charset="0"/>
              </a:rPr>
              <a:t>nghiêng</a:t>
            </a:r>
            <a:r>
              <a:rPr lang="vi-VN" dirty="0" smtClean="0">
                <a:solidFill>
                  <a:srgbClr val="0000FF"/>
                </a:solidFill>
                <a:latin typeface="Times New Roman" pitchFamily="18" charset="0"/>
                <a:cs typeface="Times New Roman" pitchFamily="18" charset="0"/>
              </a:rPr>
              <a:t> </a:t>
            </a:r>
            <a:r>
              <a:rPr lang="vi-VN" dirty="0">
                <a:solidFill>
                  <a:srgbClr val="0000FF"/>
                </a:solidFill>
                <a:latin typeface="Times New Roman" pitchFamily="18" charset="0"/>
                <a:cs typeface="Times New Roman" pitchFamily="18" charset="0"/>
              </a:rPr>
              <a:t>trong bài 11)</a:t>
            </a:r>
          </a:p>
          <a:p>
            <a:pPr marL="0" indent="0" eaLnBrk="1" hangingPunct="1">
              <a:buNone/>
            </a:pPr>
            <a:endParaRPr lang="en-US" dirty="0" smtClean="0">
              <a:solidFill>
                <a:srgbClr val="0000FF"/>
              </a:solidFill>
              <a:latin typeface="Times New Roman" pitchFamily="18" charset="0"/>
              <a:cs typeface="Times New Roman" pitchFamily="18" charset="0"/>
            </a:endParaRPr>
          </a:p>
        </p:txBody>
      </p:sp>
      <p:sp>
        <p:nvSpPr>
          <p:cNvPr id="20483" name="Text Box 4"/>
          <p:cNvSpPr txBox="1">
            <a:spLocks noChangeArrowheads="1"/>
          </p:cNvSpPr>
          <p:nvPr/>
        </p:nvSpPr>
        <p:spPr bwMode="auto">
          <a:xfrm>
            <a:off x="1981199" y="654050"/>
            <a:ext cx="5133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Garamond" pitchFamily="18" charset="0"/>
              </a:defRPr>
            </a:lvl1pPr>
            <a:lvl2pPr marL="742950" indent="-285750">
              <a:defRPr sz="3600">
                <a:solidFill>
                  <a:schemeClr val="tx1"/>
                </a:solidFill>
                <a:latin typeface="Garamond" pitchFamily="18" charset="0"/>
              </a:defRPr>
            </a:lvl2pPr>
            <a:lvl3pPr marL="1143000" indent="-228600">
              <a:defRPr sz="3600">
                <a:solidFill>
                  <a:schemeClr val="tx1"/>
                </a:solidFill>
                <a:latin typeface="Garamond" pitchFamily="18" charset="0"/>
              </a:defRPr>
            </a:lvl3pPr>
            <a:lvl4pPr marL="1600200" indent="-228600">
              <a:defRPr sz="3600">
                <a:solidFill>
                  <a:schemeClr val="tx1"/>
                </a:solidFill>
                <a:latin typeface="Garamond" pitchFamily="18" charset="0"/>
              </a:defRPr>
            </a:lvl4pPr>
            <a:lvl5pPr marL="2057400" indent="-228600">
              <a:defRPr sz="3600">
                <a:solidFill>
                  <a:schemeClr val="tx1"/>
                </a:solidFill>
                <a:latin typeface="Garamond" pitchFamily="18" charset="0"/>
              </a:defRPr>
            </a:lvl5pPr>
            <a:lvl6pPr marL="2514600" indent="-228600" eaLnBrk="0" fontAlgn="base" hangingPunct="0">
              <a:spcBef>
                <a:spcPct val="0"/>
              </a:spcBef>
              <a:spcAft>
                <a:spcPct val="0"/>
              </a:spcAft>
              <a:defRPr sz="3600">
                <a:solidFill>
                  <a:schemeClr val="tx1"/>
                </a:solidFill>
                <a:latin typeface="Garamond" pitchFamily="18" charset="0"/>
              </a:defRPr>
            </a:lvl6pPr>
            <a:lvl7pPr marL="2971800" indent="-228600" eaLnBrk="0" fontAlgn="base" hangingPunct="0">
              <a:spcBef>
                <a:spcPct val="0"/>
              </a:spcBef>
              <a:spcAft>
                <a:spcPct val="0"/>
              </a:spcAft>
              <a:defRPr sz="3600">
                <a:solidFill>
                  <a:schemeClr val="tx1"/>
                </a:solidFill>
                <a:latin typeface="Garamond" pitchFamily="18" charset="0"/>
              </a:defRPr>
            </a:lvl7pPr>
            <a:lvl8pPr marL="3429000" indent="-228600" eaLnBrk="0" fontAlgn="base" hangingPunct="0">
              <a:spcBef>
                <a:spcPct val="0"/>
              </a:spcBef>
              <a:spcAft>
                <a:spcPct val="0"/>
              </a:spcAft>
              <a:defRPr sz="3600">
                <a:solidFill>
                  <a:schemeClr val="tx1"/>
                </a:solidFill>
                <a:latin typeface="Garamond" pitchFamily="18" charset="0"/>
              </a:defRPr>
            </a:lvl8pPr>
            <a:lvl9pPr marL="3886200" indent="-228600" eaLnBrk="0" fontAlgn="base" hangingPunct="0">
              <a:spcBef>
                <a:spcPct val="0"/>
              </a:spcBef>
              <a:spcAft>
                <a:spcPct val="0"/>
              </a:spcAft>
              <a:defRPr sz="3600">
                <a:solidFill>
                  <a:schemeClr val="tx1"/>
                </a:solidFill>
                <a:latin typeface="Garamond" pitchFamily="18" charset="0"/>
              </a:defRPr>
            </a:lvl9pPr>
          </a:lstStyle>
          <a:p>
            <a:pPr algn="ctr"/>
            <a:r>
              <a:rPr lang="en-US" sz="3200" b="1" u="sng" dirty="0" smtClean="0">
                <a:solidFill>
                  <a:srgbClr val="0000FF"/>
                </a:solidFill>
                <a:latin typeface="Times New Roman" pitchFamily="18" charset="0"/>
                <a:cs typeface="Times New Roman" pitchFamily="18" charset="0"/>
              </a:rPr>
              <a:t>HƯỚNG DẪN TỰ HỌC</a:t>
            </a:r>
            <a:endParaRPr lang="en-US" sz="32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4394226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strips(downLeft)">
                                      <p:cBhvr>
                                        <p:cTn id="7" dur="500"/>
                                        <p:tgtEl>
                                          <p:spTgt spid="921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162">
                                            <p:txEl>
                                              <p:pRg st="1" end="1"/>
                                            </p:txEl>
                                          </p:spTgt>
                                        </p:tgtEl>
                                        <p:attrNameLst>
                                          <p:attrName>style.visibility</p:attrName>
                                        </p:attrNameLst>
                                      </p:cBhvr>
                                      <p:to>
                                        <p:strVal val="visible"/>
                                      </p:to>
                                    </p:set>
                                    <p:animEffect transition="in" filter="strips(downLeft)">
                                      <p:cBhvr>
                                        <p:cTn id="12" dur="500"/>
                                        <p:tgtEl>
                                          <p:spTgt spid="921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2162">
                                            <p:txEl>
                                              <p:pRg st="2" end="2"/>
                                            </p:txEl>
                                          </p:spTgt>
                                        </p:tgtEl>
                                        <p:attrNameLst>
                                          <p:attrName>style.visibility</p:attrName>
                                        </p:attrNameLst>
                                      </p:cBhvr>
                                      <p:to>
                                        <p:strVal val="visible"/>
                                      </p:to>
                                    </p:set>
                                    <p:animEffect transition="in" filter="strips(downLeft)">
                                      <p:cBhvr>
                                        <p:cTn id="17" dur="500"/>
                                        <p:tgtEl>
                                          <p:spTgt spid="92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p:cNvGrpSpPr>
          <p:nvPr/>
        </p:nvGrpSpPr>
        <p:grpSpPr bwMode="auto">
          <a:xfrm>
            <a:off x="4590473" y="198253"/>
            <a:ext cx="4359563" cy="3308889"/>
            <a:chOff x="-144" y="-45"/>
            <a:chExt cx="5952" cy="4365"/>
          </a:xfrm>
        </p:grpSpPr>
        <p:pic>
          <p:nvPicPr>
            <p:cNvPr id="10" name="Picture 5" descr="hymala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45"/>
              <a:ext cx="5952" cy="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141" y="3984"/>
              <a:ext cx="3272"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dirty="0" err="1">
                  <a:solidFill>
                    <a:srgbClr val="FF0000"/>
                  </a:solidFill>
                  <a:latin typeface="Times New Roman" pitchFamily="18" charset="0"/>
                  <a:cs typeface="Times New Roman" pitchFamily="18" charset="0"/>
                </a:rPr>
                <a:t>Dãy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Hy</a:t>
              </a:r>
              <a:r>
                <a:rPr lang="en-US" sz="2400" b="1" dirty="0">
                  <a:solidFill>
                    <a:srgbClr val="FF0000"/>
                  </a:solidFill>
                  <a:latin typeface="Times New Roman" pitchFamily="18" charset="0"/>
                  <a:cs typeface="Times New Roman" pitchFamily="18" charset="0"/>
                </a:rPr>
                <a:t>-ma-lay-a</a:t>
              </a:r>
            </a:p>
          </p:txBody>
        </p:sp>
      </p:grpSp>
      <p:grpSp>
        <p:nvGrpSpPr>
          <p:cNvPr id="18" name="Group 17"/>
          <p:cNvGrpSpPr/>
          <p:nvPr/>
        </p:nvGrpSpPr>
        <p:grpSpPr>
          <a:xfrm>
            <a:off x="221673" y="3620654"/>
            <a:ext cx="4138901" cy="2973942"/>
            <a:chOff x="240145" y="3620654"/>
            <a:chExt cx="4138901" cy="2763212"/>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5" y="3620654"/>
              <a:ext cx="4138901" cy="2763212"/>
            </a:xfrm>
            <a:prstGeom prst="rect">
              <a:avLst/>
            </a:prstGeom>
          </p:spPr>
        </p:pic>
        <p:sp>
          <p:nvSpPr>
            <p:cNvPr id="17" name="TextBox 16"/>
            <p:cNvSpPr txBox="1"/>
            <p:nvPr/>
          </p:nvSpPr>
          <p:spPr>
            <a:xfrm>
              <a:off x="240145" y="6014534"/>
              <a:ext cx="1268296" cy="369332"/>
            </a:xfrm>
            <a:prstGeom prst="rect">
              <a:avLst/>
            </a:prstGeom>
            <a:solidFill>
              <a:schemeClr val="bg1"/>
            </a:solidFill>
          </p:spPr>
          <p:txBody>
            <a:bodyPr wrap="none" rtlCol="0">
              <a:spAutoFit/>
            </a:bodyPr>
            <a:lstStyle/>
            <a:p>
              <a:r>
                <a:rPr lang="en-US" b="1" dirty="0" err="1" smtClean="0">
                  <a:solidFill>
                    <a:srgbClr val="FF0000"/>
                  </a:solidFill>
                  <a:latin typeface="Times New Roman" pitchFamily="18" charset="0"/>
                  <a:cs typeface="Times New Roman" pitchFamily="18" charset="0"/>
                </a:rPr>
                <a:t>Sông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Hằng</a:t>
              </a:r>
              <a:endParaRPr lang="en-US" b="1" dirty="0">
                <a:solidFill>
                  <a:srgbClr val="FF0000"/>
                </a:solidFill>
                <a:latin typeface="Times New Roman" pitchFamily="18" charset="0"/>
                <a:cs typeface="Times New Roman" pitchFamily="18" charset="0"/>
              </a:endParaRPr>
            </a:p>
          </p:txBody>
        </p:sp>
      </p:grpSp>
      <p:grpSp>
        <p:nvGrpSpPr>
          <p:cNvPr id="19" name="Group 55"/>
          <p:cNvGrpSpPr>
            <a:grpSpLocks/>
          </p:cNvGrpSpPr>
          <p:nvPr/>
        </p:nvGrpSpPr>
        <p:grpSpPr bwMode="auto">
          <a:xfrm>
            <a:off x="4592669" y="3713018"/>
            <a:ext cx="4357367" cy="2886343"/>
            <a:chOff x="2975" y="720"/>
            <a:chExt cx="2689" cy="3029"/>
          </a:xfrm>
        </p:grpSpPr>
        <p:pic>
          <p:nvPicPr>
            <p:cNvPr id="20" name="Picture 56" descr="800px-Verlassenes-dorf-kurdist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720"/>
              <a:ext cx="2688" cy="30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57"/>
            <p:cNvSpPr txBox="1">
              <a:spLocks noChangeArrowheads="1"/>
            </p:cNvSpPr>
            <p:nvPr/>
          </p:nvSpPr>
          <p:spPr bwMode="auto">
            <a:xfrm>
              <a:off x="2975" y="3314"/>
              <a:ext cx="1488" cy="43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000" b="1" dirty="0" err="1">
                  <a:solidFill>
                    <a:srgbClr val="FF0000"/>
                  </a:solidFill>
                  <a:latin typeface="Times New Roman" pitchFamily="18" charset="0"/>
                </a:rPr>
                <a:t>Sơn</a:t>
              </a: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nguyên</a:t>
              </a: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Đê</a:t>
              </a:r>
              <a:r>
                <a:rPr lang="en-US" sz="2000" b="1" dirty="0">
                  <a:solidFill>
                    <a:srgbClr val="FF0000"/>
                  </a:solidFill>
                  <a:latin typeface="Times New Roman" pitchFamily="18" charset="0"/>
                </a:rPr>
                <a:t> </a:t>
              </a:r>
              <a:r>
                <a:rPr lang="en-US" sz="2000" b="1" dirty="0" smtClean="0">
                  <a:solidFill>
                    <a:srgbClr val="FF0000"/>
                  </a:solidFill>
                  <a:latin typeface="Times New Roman" pitchFamily="18" charset="0"/>
                </a:rPr>
                <a:t>can</a:t>
              </a:r>
              <a:endParaRPr lang="en-US" dirty="0">
                <a:solidFill>
                  <a:srgbClr val="FF0000"/>
                </a:solidFill>
                <a:latin typeface="Times New Roman" pitchFamily="18" charset="0"/>
              </a:endParaRPr>
            </a:p>
          </p:txBody>
        </p:sp>
      </p:grpSp>
      <p:grpSp>
        <p:nvGrpSpPr>
          <p:cNvPr id="22" name="Group 7"/>
          <p:cNvGrpSpPr>
            <a:grpSpLocks/>
          </p:cNvGrpSpPr>
          <p:nvPr/>
        </p:nvGrpSpPr>
        <p:grpSpPr bwMode="auto">
          <a:xfrm>
            <a:off x="204109" y="216725"/>
            <a:ext cx="4147229" cy="3181536"/>
            <a:chOff x="-13" y="0"/>
            <a:chExt cx="5773" cy="4320"/>
          </a:xfrm>
        </p:grpSpPr>
        <p:pic>
          <p:nvPicPr>
            <p:cNvPr id="23" name="Picture 5" descr="con-song-que-huo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6"/>
            <p:cNvSpPr txBox="1">
              <a:spLocks noChangeArrowheads="1"/>
            </p:cNvSpPr>
            <p:nvPr/>
          </p:nvSpPr>
          <p:spPr bwMode="auto">
            <a:xfrm>
              <a:off x="-13" y="3980"/>
              <a:ext cx="4050"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pPr>
              <a:r>
                <a:rPr lang="en-US" sz="2400" b="1" dirty="0" err="1">
                  <a:solidFill>
                    <a:srgbClr val="FF0000"/>
                  </a:solidFill>
                  <a:latin typeface="Times New Roman" pitchFamily="18" charset="0"/>
                </a:rPr>
                <a:t>Đồng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bằng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Ấn-Hằng</a:t>
              </a:r>
              <a:endParaRPr lang="en-US" sz="2400" b="1" dirty="0">
                <a:solidFill>
                  <a:srgbClr val="FF0000"/>
                </a:solidFill>
                <a:latin typeface="Times New Roman" pitchFamily="18" charset="0"/>
              </a:endParaRPr>
            </a:p>
          </p:txBody>
        </p:sp>
      </p:grpSp>
    </p:spTree>
    <p:extLst>
      <p:ext uri="{BB962C8B-B14F-4D97-AF65-F5344CB8AC3E}">
        <p14:creationId xmlns:p14="http://schemas.microsoft.com/office/powerpoint/2010/main" val="3984327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62369" y="198254"/>
            <a:ext cx="4233354" cy="3320021"/>
            <a:chOff x="145692" y="429154"/>
            <a:chExt cx="4233354" cy="3320021"/>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92" y="429154"/>
              <a:ext cx="4233354" cy="3308888"/>
            </a:xfrm>
            <a:prstGeom prst="rect">
              <a:avLst/>
            </a:prstGeom>
          </p:spPr>
        </p:pic>
        <p:sp>
          <p:nvSpPr>
            <p:cNvPr id="9" name="TextBox 8"/>
            <p:cNvSpPr txBox="1"/>
            <p:nvPr/>
          </p:nvSpPr>
          <p:spPr>
            <a:xfrm>
              <a:off x="145692" y="3379843"/>
              <a:ext cx="1757854" cy="369332"/>
            </a:xfrm>
            <a:prstGeom prst="rect">
              <a:avLst/>
            </a:prstGeom>
            <a:solidFill>
              <a:schemeClr val="bg1"/>
            </a:solidFill>
          </p:spPr>
          <p:txBody>
            <a:bodyPr wrap="none" rtlCol="0">
              <a:spAutoFit/>
            </a:bodyPr>
            <a:lstStyle/>
            <a:p>
              <a:r>
                <a:rPr lang="en-US" b="1" dirty="0" smtClean="0">
                  <a:solidFill>
                    <a:srgbClr val="FF0000"/>
                  </a:solidFill>
                  <a:latin typeface="Times New Roman" pitchFamily="18" charset="0"/>
                  <a:cs typeface="Times New Roman" pitchFamily="18" charset="0"/>
                </a:rPr>
                <a:t>Hoang </a:t>
              </a:r>
              <a:r>
                <a:rPr lang="en-US" b="1" dirty="0" err="1" smtClean="0">
                  <a:solidFill>
                    <a:srgbClr val="FF0000"/>
                  </a:solidFill>
                  <a:latin typeface="Times New Roman" pitchFamily="18" charset="0"/>
                  <a:cs typeface="Times New Roman" pitchFamily="18" charset="0"/>
                </a:rPr>
                <a:t>mạc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Tha</a:t>
              </a:r>
              <a:endParaRPr lang="en-US" b="1" dirty="0">
                <a:solidFill>
                  <a:srgbClr val="FF0000"/>
                </a:solidFill>
                <a:latin typeface="Times New Roman" pitchFamily="18" charset="0"/>
                <a:cs typeface="Times New Roman" pitchFamily="18" charset="0"/>
              </a:endParaRPr>
            </a:p>
          </p:txBody>
        </p:sp>
      </p:grpSp>
      <p:grpSp>
        <p:nvGrpSpPr>
          <p:cNvPr id="12" name="Group 11"/>
          <p:cNvGrpSpPr/>
          <p:nvPr/>
        </p:nvGrpSpPr>
        <p:grpSpPr>
          <a:xfrm>
            <a:off x="2262369" y="3676073"/>
            <a:ext cx="4233354" cy="3076063"/>
            <a:chOff x="145692" y="3676073"/>
            <a:chExt cx="4233354" cy="3076063"/>
          </a:xfrm>
        </p:grpSpPr>
        <p:pic>
          <p:nvPicPr>
            <p:cNvPr id="10"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92" y="3676073"/>
              <a:ext cx="4233354" cy="307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5692" y="6377835"/>
              <a:ext cx="1669047" cy="369332"/>
            </a:xfrm>
            <a:prstGeom prst="rect">
              <a:avLst/>
            </a:prstGeom>
            <a:solidFill>
              <a:schemeClr val="bg1"/>
            </a:solidFill>
          </p:spPr>
          <p:txBody>
            <a:bodyPr wrap="none" rtlCol="0">
              <a:spAutoFit/>
            </a:bodyPr>
            <a:lstStyle/>
            <a:p>
              <a:r>
                <a:rPr lang="en-US" b="1" dirty="0" err="1" smtClean="0">
                  <a:solidFill>
                    <a:srgbClr val="FF0000"/>
                  </a:solidFill>
                  <a:latin typeface="Times New Roman" pitchFamily="18" charset="0"/>
                  <a:cs typeface="Times New Roman" pitchFamily="18" charset="0"/>
                </a:rPr>
                <a:t>Rừng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nhiệt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đới</a:t>
              </a:r>
              <a:endParaRPr lang="en-US" b="1"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25157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2" name="Picture 6" descr="Untitled-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85900"/>
            <a:ext cx="7391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784600"/>
            <a:ext cx="13716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46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6554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Untitled-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4763"/>
            <a:ext cx="8886826" cy="677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31"/>
          <p:cNvSpPr>
            <a:spLocks/>
          </p:cNvSpPr>
          <p:nvPr/>
        </p:nvSpPr>
        <p:spPr bwMode="auto">
          <a:xfrm>
            <a:off x="2620516" y="3185688"/>
            <a:ext cx="2592805" cy="1687196"/>
          </a:xfrm>
          <a:custGeom>
            <a:avLst/>
            <a:gdLst>
              <a:gd name="T0" fmla="*/ 0 w 1033"/>
              <a:gd name="T1" fmla="*/ 321 h 1057"/>
              <a:gd name="T2" fmla="*/ 24 w 1033"/>
              <a:gd name="T3" fmla="*/ 305 h 1057"/>
              <a:gd name="T4" fmla="*/ 40 w 1033"/>
              <a:gd name="T5" fmla="*/ 257 h 1057"/>
              <a:gd name="T6" fmla="*/ 32 w 1033"/>
              <a:gd name="T7" fmla="*/ 217 h 1057"/>
              <a:gd name="T8" fmla="*/ 40 w 1033"/>
              <a:gd name="T9" fmla="*/ 193 h 1057"/>
              <a:gd name="T10" fmla="*/ 88 w 1033"/>
              <a:gd name="T11" fmla="*/ 209 h 1057"/>
              <a:gd name="T12" fmla="*/ 176 w 1033"/>
              <a:gd name="T13" fmla="*/ 185 h 1057"/>
              <a:gd name="T14" fmla="*/ 248 w 1033"/>
              <a:gd name="T15" fmla="*/ 137 h 1057"/>
              <a:gd name="T16" fmla="*/ 296 w 1033"/>
              <a:gd name="T17" fmla="*/ 113 h 1057"/>
              <a:gd name="T18" fmla="*/ 352 w 1033"/>
              <a:gd name="T19" fmla="*/ 49 h 1057"/>
              <a:gd name="T20" fmla="*/ 384 w 1033"/>
              <a:gd name="T21" fmla="*/ 33 h 1057"/>
              <a:gd name="T22" fmla="*/ 408 w 1033"/>
              <a:gd name="T23" fmla="*/ 17 h 1057"/>
              <a:gd name="T24" fmla="*/ 440 w 1033"/>
              <a:gd name="T25" fmla="*/ 25 h 1057"/>
              <a:gd name="T26" fmla="*/ 448 w 1033"/>
              <a:gd name="T27" fmla="*/ 49 h 1057"/>
              <a:gd name="T28" fmla="*/ 472 w 1033"/>
              <a:gd name="T29" fmla="*/ 57 h 1057"/>
              <a:gd name="T30" fmla="*/ 528 w 1033"/>
              <a:gd name="T31" fmla="*/ 137 h 1057"/>
              <a:gd name="T32" fmla="*/ 552 w 1033"/>
              <a:gd name="T33" fmla="*/ 265 h 1057"/>
              <a:gd name="T34" fmla="*/ 624 w 1033"/>
              <a:gd name="T35" fmla="*/ 297 h 1057"/>
              <a:gd name="T36" fmla="*/ 672 w 1033"/>
              <a:gd name="T37" fmla="*/ 329 h 1057"/>
              <a:gd name="T38" fmla="*/ 768 w 1033"/>
              <a:gd name="T39" fmla="*/ 385 h 1057"/>
              <a:gd name="T40" fmla="*/ 864 w 1033"/>
              <a:gd name="T41" fmla="*/ 377 h 1057"/>
              <a:gd name="T42" fmla="*/ 912 w 1033"/>
              <a:gd name="T43" fmla="*/ 361 h 1057"/>
              <a:gd name="T44" fmla="*/ 1008 w 1033"/>
              <a:gd name="T45" fmla="*/ 369 h 1057"/>
              <a:gd name="T46" fmla="*/ 1032 w 1033"/>
              <a:gd name="T47" fmla="*/ 377 h 1057"/>
              <a:gd name="T48" fmla="*/ 984 w 1033"/>
              <a:gd name="T49" fmla="*/ 449 h 1057"/>
              <a:gd name="T50" fmla="*/ 888 w 1033"/>
              <a:gd name="T51" fmla="*/ 617 h 1057"/>
              <a:gd name="T52" fmla="*/ 784 w 1033"/>
              <a:gd name="T53" fmla="*/ 601 h 1057"/>
              <a:gd name="T54" fmla="*/ 736 w 1033"/>
              <a:gd name="T55" fmla="*/ 617 h 1057"/>
              <a:gd name="T56" fmla="*/ 720 w 1033"/>
              <a:gd name="T57" fmla="*/ 641 h 1057"/>
              <a:gd name="T58" fmla="*/ 672 w 1033"/>
              <a:gd name="T59" fmla="*/ 673 h 1057"/>
              <a:gd name="T60" fmla="*/ 624 w 1033"/>
              <a:gd name="T61" fmla="*/ 729 h 1057"/>
              <a:gd name="T62" fmla="*/ 528 w 1033"/>
              <a:gd name="T63" fmla="*/ 785 h 1057"/>
              <a:gd name="T64" fmla="*/ 456 w 1033"/>
              <a:gd name="T65" fmla="*/ 977 h 1057"/>
              <a:gd name="T66" fmla="*/ 440 w 1033"/>
              <a:gd name="T67" fmla="*/ 1025 h 1057"/>
              <a:gd name="T68" fmla="*/ 392 w 1033"/>
              <a:gd name="T69" fmla="*/ 1057 h 1057"/>
              <a:gd name="T70" fmla="*/ 336 w 1033"/>
              <a:gd name="T71" fmla="*/ 913 h 1057"/>
              <a:gd name="T72" fmla="*/ 312 w 1033"/>
              <a:gd name="T73" fmla="*/ 865 h 1057"/>
              <a:gd name="T74" fmla="*/ 280 w 1033"/>
              <a:gd name="T75" fmla="*/ 729 h 1057"/>
              <a:gd name="T76" fmla="*/ 272 w 1033"/>
              <a:gd name="T77" fmla="*/ 569 h 1057"/>
              <a:gd name="T78" fmla="*/ 248 w 1033"/>
              <a:gd name="T79" fmla="*/ 577 h 1057"/>
              <a:gd name="T80" fmla="*/ 224 w 1033"/>
              <a:gd name="T81" fmla="*/ 569 h 1057"/>
              <a:gd name="T82" fmla="*/ 192 w 1033"/>
              <a:gd name="T83" fmla="*/ 521 h 1057"/>
              <a:gd name="T84" fmla="*/ 152 w 1033"/>
              <a:gd name="T85" fmla="*/ 457 h 1057"/>
              <a:gd name="T86" fmla="*/ 112 w 1033"/>
              <a:gd name="T87" fmla="*/ 385 h 1057"/>
              <a:gd name="T88" fmla="*/ 64 w 1033"/>
              <a:gd name="T89" fmla="*/ 369 h 1057"/>
              <a:gd name="T90" fmla="*/ 0 w 1033"/>
              <a:gd name="T91" fmla="*/ 321 h 10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3"/>
              <a:gd name="T139" fmla="*/ 0 h 1057"/>
              <a:gd name="T140" fmla="*/ 1033 w 1033"/>
              <a:gd name="T141" fmla="*/ 1057 h 1057"/>
              <a:gd name="connsiteX0" fmla="*/ 0 w 9990"/>
              <a:gd name="connsiteY0" fmla="*/ 2876 h 9839"/>
              <a:gd name="connsiteX1" fmla="*/ 232 w 9990"/>
              <a:gd name="connsiteY1" fmla="*/ 2725 h 9839"/>
              <a:gd name="connsiteX2" fmla="*/ 387 w 9990"/>
              <a:gd name="connsiteY2" fmla="*/ 2270 h 9839"/>
              <a:gd name="connsiteX3" fmla="*/ 310 w 9990"/>
              <a:gd name="connsiteY3" fmla="*/ 1892 h 9839"/>
              <a:gd name="connsiteX4" fmla="*/ 387 w 9990"/>
              <a:gd name="connsiteY4" fmla="*/ 1665 h 9839"/>
              <a:gd name="connsiteX5" fmla="*/ 852 w 9990"/>
              <a:gd name="connsiteY5" fmla="*/ 1816 h 9839"/>
              <a:gd name="connsiteX6" fmla="*/ 1704 w 9990"/>
              <a:gd name="connsiteY6" fmla="*/ 1589 h 9839"/>
              <a:gd name="connsiteX7" fmla="*/ 2401 w 9990"/>
              <a:gd name="connsiteY7" fmla="*/ 1135 h 9839"/>
              <a:gd name="connsiteX8" fmla="*/ 2865 w 9990"/>
              <a:gd name="connsiteY8" fmla="*/ 908 h 9839"/>
              <a:gd name="connsiteX9" fmla="*/ 3408 w 9990"/>
              <a:gd name="connsiteY9" fmla="*/ 303 h 9839"/>
              <a:gd name="connsiteX10" fmla="*/ 3717 w 9990"/>
              <a:gd name="connsiteY10" fmla="*/ 151 h 9839"/>
              <a:gd name="connsiteX11" fmla="*/ 3950 w 9990"/>
              <a:gd name="connsiteY11" fmla="*/ 0 h 9839"/>
              <a:gd name="connsiteX12" fmla="*/ 4259 w 9990"/>
              <a:gd name="connsiteY12" fmla="*/ 76 h 9839"/>
              <a:gd name="connsiteX13" fmla="*/ 4337 w 9990"/>
              <a:gd name="connsiteY13" fmla="*/ 303 h 9839"/>
              <a:gd name="connsiteX14" fmla="*/ 4569 w 9990"/>
              <a:gd name="connsiteY14" fmla="*/ 378 h 9839"/>
              <a:gd name="connsiteX15" fmla="*/ 5111 w 9990"/>
              <a:gd name="connsiteY15" fmla="*/ 1135 h 9839"/>
              <a:gd name="connsiteX16" fmla="*/ 5344 w 9990"/>
              <a:gd name="connsiteY16" fmla="*/ 2346 h 9839"/>
              <a:gd name="connsiteX17" fmla="*/ 6041 w 9990"/>
              <a:gd name="connsiteY17" fmla="*/ 2649 h 9839"/>
              <a:gd name="connsiteX18" fmla="*/ 6505 w 9990"/>
              <a:gd name="connsiteY18" fmla="*/ 2952 h 9839"/>
              <a:gd name="connsiteX19" fmla="*/ 7435 w 9990"/>
              <a:gd name="connsiteY19" fmla="*/ 3481 h 9839"/>
              <a:gd name="connsiteX20" fmla="*/ 8364 w 9990"/>
              <a:gd name="connsiteY20" fmla="*/ 3406 h 9839"/>
              <a:gd name="connsiteX21" fmla="*/ 8829 w 9990"/>
              <a:gd name="connsiteY21" fmla="*/ 3254 h 9839"/>
              <a:gd name="connsiteX22" fmla="*/ 9758 w 9990"/>
              <a:gd name="connsiteY22" fmla="*/ 3330 h 9839"/>
              <a:gd name="connsiteX23" fmla="*/ 9990 w 9990"/>
              <a:gd name="connsiteY23" fmla="*/ 3406 h 9839"/>
              <a:gd name="connsiteX24" fmla="*/ 9526 w 9990"/>
              <a:gd name="connsiteY24" fmla="*/ 4087 h 9839"/>
              <a:gd name="connsiteX25" fmla="*/ 8596 w 9990"/>
              <a:gd name="connsiteY25" fmla="*/ 5676 h 9839"/>
              <a:gd name="connsiteX26" fmla="*/ 7590 w 9990"/>
              <a:gd name="connsiteY26" fmla="*/ 5525 h 9839"/>
              <a:gd name="connsiteX27" fmla="*/ 7125 w 9990"/>
              <a:gd name="connsiteY27" fmla="*/ 5676 h 9839"/>
              <a:gd name="connsiteX28" fmla="*/ 6970 w 9990"/>
              <a:gd name="connsiteY28" fmla="*/ 5903 h 9839"/>
              <a:gd name="connsiteX29" fmla="*/ 6505 w 9990"/>
              <a:gd name="connsiteY29" fmla="*/ 6206 h 9839"/>
              <a:gd name="connsiteX30" fmla="*/ 6041 w 9990"/>
              <a:gd name="connsiteY30" fmla="*/ 6736 h 9839"/>
              <a:gd name="connsiteX31" fmla="*/ 5821 w 9990"/>
              <a:gd name="connsiteY31" fmla="*/ 7813 h 9839"/>
              <a:gd name="connsiteX32" fmla="*/ 4414 w 9990"/>
              <a:gd name="connsiteY32" fmla="*/ 9082 h 9839"/>
              <a:gd name="connsiteX33" fmla="*/ 4259 w 9990"/>
              <a:gd name="connsiteY33" fmla="*/ 9536 h 9839"/>
              <a:gd name="connsiteX34" fmla="*/ 3795 w 9990"/>
              <a:gd name="connsiteY34" fmla="*/ 9839 h 9839"/>
              <a:gd name="connsiteX35" fmla="*/ 3253 w 9990"/>
              <a:gd name="connsiteY35" fmla="*/ 8477 h 9839"/>
              <a:gd name="connsiteX36" fmla="*/ 3020 w 9990"/>
              <a:gd name="connsiteY36" fmla="*/ 8023 h 9839"/>
              <a:gd name="connsiteX37" fmla="*/ 2711 w 9990"/>
              <a:gd name="connsiteY37" fmla="*/ 6736 h 9839"/>
              <a:gd name="connsiteX38" fmla="*/ 2633 w 9990"/>
              <a:gd name="connsiteY38" fmla="*/ 5222 h 9839"/>
              <a:gd name="connsiteX39" fmla="*/ 2401 w 9990"/>
              <a:gd name="connsiteY39" fmla="*/ 5298 h 9839"/>
              <a:gd name="connsiteX40" fmla="*/ 2168 w 9990"/>
              <a:gd name="connsiteY40" fmla="*/ 5222 h 9839"/>
              <a:gd name="connsiteX41" fmla="*/ 1859 w 9990"/>
              <a:gd name="connsiteY41" fmla="*/ 4768 h 9839"/>
              <a:gd name="connsiteX42" fmla="*/ 1471 w 9990"/>
              <a:gd name="connsiteY42" fmla="*/ 4163 h 9839"/>
              <a:gd name="connsiteX43" fmla="*/ 1084 w 9990"/>
              <a:gd name="connsiteY43" fmla="*/ 3481 h 9839"/>
              <a:gd name="connsiteX44" fmla="*/ 620 w 9990"/>
              <a:gd name="connsiteY44" fmla="*/ 3330 h 9839"/>
              <a:gd name="connsiteX45" fmla="*/ 0 w 9990"/>
              <a:gd name="connsiteY45" fmla="*/ 2876 h 9839"/>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8605 w 10000"/>
              <a:gd name="connsiteY25" fmla="*/ 5769 h 10000"/>
              <a:gd name="connsiteX26" fmla="*/ 7598 w 10000"/>
              <a:gd name="connsiteY26" fmla="*/ 5615 h 10000"/>
              <a:gd name="connsiteX27" fmla="*/ 7132 w 10000"/>
              <a:gd name="connsiteY27" fmla="*/ 5769 h 10000"/>
              <a:gd name="connsiteX28" fmla="*/ 6977 w 10000"/>
              <a:gd name="connsiteY28" fmla="*/ 6000 h 10000"/>
              <a:gd name="connsiteX29" fmla="*/ 6512 w 10000"/>
              <a:gd name="connsiteY29" fmla="*/ 6308 h 10000"/>
              <a:gd name="connsiteX30" fmla="*/ 6047 w 10000"/>
              <a:gd name="connsiteY30" fmla="*/ 6846 h 10000"/>
              <a:gd name="connsiteX31" fmla="*/ 5827 w 10000"/>
              <a:gd name="connsiteY31" fmla="*/ 7941 h 10000"/>
              <a:gd name="connsiteX32" fmla="*/ 5200 w 10000"/>
              <a:gd name="connsiteY32" fmla="*/ 9247 h 10000"/>
              <a:gd name="connsiteX33" fmla="*/ 4263 w 10000"/>
              <a:gd name="connsiteY33" fmla="*/ 9692 h 10000"/>
              <a:gd name="connsiteX34" fmla="*/ 3799 w 10000"/>
              <a:gd name="connsiteY34" fmla="*/ 10000 h 10000"/>
              <a:gd name="connsiteX35" fmla="*/ 3256 w 10000"/>
              <a:gd name="connsiteY35" fmla="*/ 8616 h 10000"/>
              <a:gd name="connsiteX36" fmla="*/ 3023 w 10000"/>
              <a:gd name="connsiteY36" fmla="*/ 8154 h 10000"/>
              <a:gd name="connsiteX37" fmla="*/ 2714 w 10000"/>
              <a:gd name="connsiteY37" fmla="*/ 6846 h 10000"/>
              <a:gd name="connsiteX38" fmla="*/ 2636 w 10000"/>
              <a:gd name="connsiteY38" fmla="*/ 5307 h 10000"/>
              <a:gd name="connsiteX39" fmla="*/ 2403 w 10000"/>
              <a:gd name="connsiteY39" fmla="*/ 5385 h 10000"/>
              <a:gd name="connsiteX40" fmla="*/ 2170 w 10000"/>
              <a:gd name="connsiteY40" fmla="*/ 5307 h 10000"/>
              <a:gd name="connsiteX41" fmla="*/ 1861 w 10000"/>
              <a:gd name="connsiteY41" fmla="*/ 4846 h 10000"/>
              <a:gd name="connsiteX42" fmla="*/ 1472 w 10000"/>
              <a:gd name="connsiteY42" fmla="*/ 4231 h 10000"/>
              <a:gd name="connsiteX43" fmla="*/ 1085 w 10000"/>
              <a:gd name="connsiteY43" fmla="*/ 3538 h 10000"/>
              <a:gd name="connsiteX44" fmla="*/ 621 w 10000"/>
              <a:gd name="connsiteY44" fmla="*/ 3384 h 10000"/>
              <a:gd name="connsiteX45" fmla="*/ 0 w 10000"/>
              <a:gd name="connsiteY45" fmla="*/ 2923 h 10000"/>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8605 w 10000"/>
              <a:gd name="connsiteY25" fmla="*/ 5769 h 10000"/>
              <a:gd name="connsiteX26" fmla="*/ 7598 w 10000"/>
              <a:gd name="connsiteY26" fmla="*/ 5615 h 10000"/>
              <a:gd name="connsiteX27" fmla="*/ 7132 w 10000"/>
              <a:gd name="connsiteY27" fmla="*/ 5769 h 10000"/>
              <a:gd name="connsiteX28" fmla="*/ 6977 w 10000"/>
              <a:gd name="connsiteY28" fmla="*/ 6000 h 10000"/>
              <a:gd name="connsiteX29" fmla="*/ 6512 w 10000"/>
              <a:gd name="connsiteY29" fmla="*/ 6308 h 10000"/>
              <a:gd name="connsiteX30" fmla="*/ 6047 w 10000"/>
              <a:gd name="connsiteY30" fmla="*/ 6846 h 10000"/>
              <a:gd name="connsiteX31" fmla="*/ 5827 w 10000"/>
              <a:gd name="connsiteY31" fmla="*/ 7941 h 10000"/>
              <a:gd name="connsiteX32" fmla="*/ 5200 w 10000"/>
              <a:gd name="connsiteY32" fmla="*/ 9247 h 10000"/>
              <a:gd name="connsiteX33" fmla="*/ 4263 w 10000"/>
              <a:gd name="connsiteY33" fmla="*/ 9692 h 10000"/>
              <a:gd name="connsiteX34" fmla="*/ 3799 w 10000"/>
              <a:gd name="connsiteY34" fmla="*/ 10000 h 10000"/>
              <a:gd name="connsiteX35" fmla="*/ 3256 w 10000"/>
              <a:gd name="connsiteY35" fmla="*/ 8616 h 10000"/>
              <a:gd name="connsiteX36" fmla="*/ 3023 w 10000"/>
              <a:gd name="connsiteY36" fmla="*/ 8154 h 10000"/>
              <a:gd name="connsiteX37" fmla="*/ 2714 w 10000"/>
              <a:gd name="connsiteY37" fmla="*/ 6846 h 10000"/>
              <a:gd name="connsiteX38" fmla="*/ 2636 w 10000"/>
              <a:gd name="connsiteY38" fmla="*/ 5307 h 10000"/>
              <a:gd name="connsiteX39" fmla="*/ 2403 w 10000"/>
              <a:gd name="connsiteY39" fmla="*/ 5385 h 10000"/>
              <a:gd name="connsiteX40" fmla="*/ 2170 w 10000"/>
              <a:gd name="connsiteY40" fmla="*/ 5307 h 10000"/>
              <a:gd name="connsiteX41" fmla="*/ 1861 w 10000"/>
              <a:gd name="connsiteY41" fmla="*/ 4846 h 10000"/>
              <a:gd name="connsiteX42" fmla="*/ 1472 w 10000"/>
              <a:gd name="connsiteY42" fmla="*/ 4231 h 10000"/>
              <a:gd name="connsiteX43" fmla="*/ 1085 w 10000"/>
              <a:gd name="connsiteY43" fmla="*/ 3538 h 10000"/>
              <a:gd name="connsiteX44" fmla="*/ 621 w 10000"/>
              <a:gd name="connsiteY44" fmla="*/ 3384 h 10000"/>
              <a:gd name="connsiteX45" fmla="*/ 0 w 10000"/>
              <a:gd name="connsiteY45" fmla="*/ 2923 h 10000"/>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8605 w 10000"/>
              <a:gd name="connsiteY25" fmla="*/ 5769 h 10000"/>
              <a:gd name="connsiteX26" fmla="*/ 7598 w 10000"/>
              <a:gd name="connsiteY26" fmla="*/ 5615 h 10000"/>
              <a:gd name="connsiteX27" fmla="*/ 7132 w 10000"/>
              <a:gd name="connsiteY27" fmla="*/ 5769 h 10000"/>
              <a:gd name="connsiteX28" fmla="*/ 6977 w 10000"/>
              <a:gd name="connsiteY28" fmla="*/ 6000 h 10000"/>
              <a:gd name="connsiteX29" fmla="*/ 6512 w 10000"/>
              <a:gd name="connsiteY29" fmla="*/ 6308 h 10000"/>
              <a:gd name="connsiteX30" fmla="*/ 6075 w 10000"/>
              <a:gd name="connsiteY30" fmla="*/ 7132 h 10000"/>
              <a:gd name="connsiteX31" fmla="*/ 5827 w 10000"/>
              <a:gd name="connsiteY31" fmla="*/ 7941 h 10000"/>
              <a:gd name="connsiteX32" fmla="*/ 5200 w 10000"/>
              <a:gd name="connsiteY32" fmla="*/ 9247 h 10000"/>
              <a:gd name="connsiteX33" fmla="*/ 4263 w 10000"/>
              <a:gd name="connsiteY33" fmla="*/ 9692 h 10000"/>
              <a:gd name="connsiteX34" fmla="*/ 3799 w 10000"/>
              <a:gd name="connsiteY34" fmla="*/ 10000 h 10000"/>
              <a:gd name="connsiteX35" fmla="*/ 3256 w 10000"/>
              <a:gd name="connsiteY35" fmla="*/ 8616 h 10000"/>
              <a:gd name="connsiteX36" fmla="*/ 3023 w 10000"/>
              <a:gd name="connsiteY36" fmla="*/ 8154 h 10000"/>
              <a:gd name="connsiteX37" fmla="*/ 2714 w 10000"/>
              <a:gd name="connsiteY37" fmla="*/ 6846 h 10000"/>
              <a:gd name="connsiteX38" fmla="*/ 2636 w 10000"/>
              <a:gd name="connsiteY38" fmla="*/ 5307 h 10000"/>
              <a:gd name="connsiteX39" fmla="*/ 2403 w 10000"/>
              <a:gd name="connsiteY39" fmla="*/ 5385 h 10000"/>
              <a:gd name="connsiteX40" fmla="*/ 2170 w 10000"/>
              <a:gd name="connsiteY40" fmla="*/ 5307 h 10000"/>
              <a:gd name="connsiteX41" fmla="*/ 1861 w 10000"/>
              <a:gd name="connsiteY41" fmla="*/ 4846 h 10000"/>
              <a:gd name="connsiteX42" fmla="*/ 1472 w 10000"/>
              <a:gd name="connsiteY42" fmla="*/ 4231 h 10000"/>
              <a:gd name="connsiteX43" fmla="*/ 1085 w 10000"/>
              <a:gd name="connsiteY43" fmla="*/ 3538 h 10000"/>
              <a:gd name="connsiteX44" fmla="*/ 621 w 10000"/>
              <a:gd name="connsiteY44" fmla="*/ 3384 h 10000"/>
              <a:gd name="connsiteX45" fmla="*/ 0 w 10000"/>
              <a:gd name="connsiteY45" fmla="*/ 2923 h 10000"/>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8605 w 10000"/>
              <a:gd name="connsiteY25" fmla="*/ 5769 h 10000"/>
              <a:gd name="connsiteX26" fmla="*/ 7598 w 10000"/>
              <a:gd name="connsiteY26" fmla="*/ 5615 h 10000"/>
              <a:gd name="connsiteX27" fmla="*/ 7132 w 10000"/>
              <a:gd name="connsiteY27" fmla="*/ 5769 h 10000"/>
              <a:gd name="connsiteX28" fmla="*/ 6977 w 10000"/>
              <a:gd name="connsiteY28" fmla="*/ 6000 h 10000"/>
              <a:gd name="connsiteX29" fmla="*/ 6882 w 10000"/>
              <a:gd name="connsiteY29" fmla="*/ 6832 h 10000"/>
              <a:gd name="connsiteX30" fmla="*/ 6075 w 10000"/>
              <a:gd name="connsiteY30" fmla="*/ 7132 h 10000"/>
              <a:gd name="connsiteX31" fmla="*/ 5827 w 10000"/>
              <a:gd name="connsiteY31" fmla="*/ 7941 h 10000"/>
              <a:gd name="connsiteX32" fmla="*/ 5200 w 10000"/>
              <a:gd name="connsiteY32" fmla="*/ 9247 h 10000"/>
              <a:gd name="connsiteX33" fmla="*/ 4263 w 10000"/>
              <a:gd name="connsiteY33" fmla="*/ 9692 h 10000"/>
              <a:gd name="connsiteX34" fmla="*/ 3799 w 10000"/>
              <a:gd name="connsiteY34" fmla="*/ 10000 h 10000"/>
              <a:gd name="connsiteX35" fmla="*/ 3256 w 10000"/>
              <a:gd name="connsiteY35" fmla="*/ 8616 h 10000"/>
              <a:gd name="connsiteX36" fmla="*/ 3023 w 10000"/>
              <a:gd name="connsiteY36" fmla="*/ 8154 h 10000"/>
              <a:gd name="connsiteX37" fmla="*/ 2714 w 10000"/>
              <a:gd name="connsiteY37" fmla="*/ 6846 h 10000"/>
              <a:gd name="connsiteX38" fmla="*/ 2636 w 10000"/>
              <a:gd name="connsiteY38" fmla="*/ 5307 h 10000"/>
              <a:gd name="connsiteX39" fmla="*/ 2403 w 10000"/>
              <a:gd name="connsiteY39" fmla="*/ 5385 h 10000"/>
              <a:gd name="connsiteX40" fmla="*/ 2170 w 10000"/>
              <a:gd name="connsiteY40" fmla="*/ 5307 h 10000"/>
              <a:gd name="connsiteX41" fmla="*/ 1861 w 10000"/>
              <a:gd name="connsiteY41" fmla="*/ 4846 h 10000"/>
              <a:gd name="connsiteX42" fmla="*/ 1472 w 10000"/>
              <a:gd name="connsiteY42" fmla="*/ 4231 h 10000"/>
              <a:gd name="connsiteX43" fmla="*/ 1085 w 10000"/>
              <a:gd name="connsiteY43" fmla="*/ 3538 h 10000"/>
              <a:gd name="connsiteX44" fmla="*/ 621 w 10000"/>
              <a:gd name="connsiteY44" fmla="*/ 3384 h 10000"/>
              <a:gd name="connsiteX45" fmla="*/ 0 w 10000"/>
              <a:gd name="connsiteY45" fmla="*/ 2923 h 10000"/>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8605 w 10000"/>
              <a:gd name="connsiteY25" fmla="*/ 5769 h 10000"/>
              <a:gd name="connsiteX26" fmla="*/ 7598 w 10000"/>
              <a:gd name="connsiteY26" fmla="*/ 5615 h 10000"/>
              <a:gd name="connsiteX27" fmla="*/ 7132 w 10000"/>
              <a:gd name="connsiteY27" fmla="*/ 5769 h 10000"/>
              <a:gd name="connsiteX28" fmla="*/ 7475 w 10000"/>
              <a:gd name="connsiteY28" fmla="*/ 6413 h 10000"/>
              <a:gd name="connsiteX29" fmla="*/ 6882 w 10000"/>
              <a:gd name="connsiteY29" fmla="*/ 6832 h 10000"/>
              <a:gd name="connsiteX30" fmla="*/ 6075 w 10000"/>
              <a:gd name="connsiteY30" fmla="*/ 7132 h 10000"/>
              <a:gd name="connsiteX31" fmla="*/ 5827 w 10000"/>
              <a:gd name="connsiteY31" fmla="*/ 7941 h 10000"/>
              <a:gd name="connsiteX32" fmla="*/ 5200 w 10000"/>
              <a:gd name="connsiteY32" fmla="*/ 9247 h 10000"/>
              <a:gd name="connsiteX33" fmla="*/ 4263 w 10000"/>
              <a:gd name="connsiteY33" fmla="*/ 9692 h 10000"/>
              <a:gd name="connsiteX34" fmla="*/ 3799 w 10000"/>
              <a:gd name="connsiteY34" fmla="*/ 10000 h 10000"/>
              <a:gd name="connsiteX35" fmla="*/ 3256 w 10000"/>
              <a:gd name="connsiteY35" fmla="*/ 8616 h 10000"/>
              <a:gd name="connsiteX36" fmla="*/ 3023 w 10000"/>
              <a:gd name="connsiteY36" fmla="*/ 8154 h 10000"/>
              <a:gd name="connsiteX37" fmla="*/ 2714 w 10000"/>
              <a:gd name="connsiteY37" fmla="*/ 6846 h 10000"/>
              <a:gd name="connsiteX38" fmla="*/ 2636 w 10000"/>
              <a:gd name="connsiteY38" fmla="*/ 5307 h 10000"/>
              <a:gd name="connsiteX39" fmla="*/ 2403 w 10000"/>
              <a:gd name="connsiteY39" fmla="*/ 5385 h 10000"/>
              <a:gd name="connsiteX40" fmla="*/ 2170 w 10000"/>
              <a:gd name="connsiteY40" fmla="*/ 5307 h 10000"/>
              <a:gd name="connsiteX41" fmla="*/ 1861 w 10000"/>
              <a:gd name="connsiteY41" fmla="*/ 4846 h 10000"/>
              <a:gd name="connsiteX42" fmla="*/ 1472 w 10000"/>
              <a:gd name="connsiteY42" fmla="*/ 4231 h 10000"/>
              <a:gd name="connsiteX43" fmla="*/ 1085 w 10000"/>
              <a:gd name="connsiteY43" fmla="*/ 3538 h 10000"/>
              <a:gd name="connsiteX44" fmla="*/ 621 w 10000"/>
              <a:gd name="connsiteY44" fmla="*/ 3384 h 10000"/>
              <a:gd name="connsiteX45" fmla="*/ 0 w 10000"/>
              <a:gd name="connsiteY45" fmla="*/ 2923 h 10000"/>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8605 w 10000"/>
              <a:gd name="connsiteY25" fmla="*/ 5769 h 10000"/>
              <a:gd name="connsiteX26" fmla="*/ 7598 w 10000"/>
              <a:gd name="connsiteY26" fmla="*/ 5615 h 10000"/>
              <a:gd name="connsiteX27" fmla="*/ 8014 w 10000"/>
              <a:gd name="connsiteY27" fmla="*/ 6214 h 10000"/>
              <a:gd name="connsiteX28" fmla="*/ 7475 w 10000"/>
              <a:gd name="connsiteY28" fmla="*/ 6413 h 10000"/>
              <a:gd name="connsiteX29" fmla="*/ 6882 w 10000"/>
              <a:gd name="connsiteY29" fmla="*/ 6832 h 10000"/>
              <a:gd name="connsiteX30" fmla="*/ 6075 w 10000"/>
              <a:gd name="connsiteY30" fmla="*/ 7132 h 10000"/>
              <a:gd name="connsiteX31" fmla="*/ 5827 w 10000"/>
              <a:gd name="connsiteY31" fmla="*/ 7941 h 10000"/>
              <a:gd name="connsiteX32" fmla="*/ 5200 w 10000"/>
              <a:gd name="connsiteY32" fmla="*/ 9247 h 10000"/>
              <a:gd name="connsiteX33" fmla="*/ 4263 w 10000"/>
              <a:gd name="connsiteY33" fmla="*/ 9692 h 10000"/>
              <a:gd name="connsiteX34" fmla="*/ 3799 w 10000"/>
              <a:gd name="connsiteY34" fmla="*/ 10000 h 10000"/>
              <a:gd name="connsiteX35" fmla="*/ 3256 w 10000"/>
              <a:gd name="connsiteY35" fmla="*/ 8616 h 10000"/>
              <a:gd name="connsiteX36" fmla="*/ 3023 w 10000"/>
              <a:gd name="connsiteY36" fmla="*/ 8154 h 10000"/>
              <a:gd name="connsiteX37" fmla="*/ 2714 w 10000"/>
              <a:gd name="connsiteY37" fmla="*/ 6846 h 10000"/>
              <a:gd name="connsiteX38" fmla="*/ 2636 w 10000"/>
              <a:gd name="connsiteY38" fmla="*/ 5307 h 10000"/>
              <a:gd name="connsiteX39" fmla="*/ 2403 w 10000"/>
              <a:gd name="connsiteY39" fmla="*/ 5385 h 10000"/>
              <a:gd name="connsiteX40" fmla="*/ 2170 w 10000"/>
              <a:gd name="connsiteY40" fmla="*/ 5307 h 10000"/>
              <a:gd name="connsiteX41" fmla="*/ 1861 w 10000"/>
              <a:gd name="connsiteY41" fmla="*/ 4846 h 10000"/>
              <a:gd name="connsiteX42" fmla="*/ 1472 w 10000"/>
              <a:gd name="connsiteY42" fmla="*/ 4231 h 10000"/>
              <a:gd name="connsiteX43" fmla="*/ 1085 w 10000"/>
              <a:gd name="connsiteY43" fmla="*/ 3538 h 10000"/>
              <a:gd name="connsiteX44" fmla="*/ 621 w 10000"/>
              <a:gd name="connsiteY44" fmla="*/ 3384 h 10000"/>
              <a:gd name="connsiteX45" fmla="*/ 0 w 10000"/>
              <a:gd name="connsiteY45" fmla="*/ 2923 h 10000"/>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8605 w 10000"/>
              <a:gd name="connsiteY25" fmla="*/ 5769 h 10000"/>
              <a:gd name="connsiteX26" fmla="*/ 8494 w 10000"/>
              <a:gd name="connsiteY26" fmla="*/ 5917 h 10000"/>
              <a:gd name="connsiteX27" fmla="*/ 8014 w 10000"/>
              <a:gd name="connsiteY27" fmla="*/ 6214 h 10000"/>
              <a:gd name="connsiteX28" fmla="*/ 7475 w 10000"/>
              <a:gd name="connsiteY28" fmla="*/ 6413 h 10000"/>
              <a:gd name="connsiteX29" fmla="*/ 6882 w 10000"/>
              <a:gd name="connsiteY29" fmla="*/ 6832 h 10000"/>
              <a:gd name="connsiteX30" fmla="*/ 6075 w 10000"/>
              <a:gd name="connsiteY30" fmla="*/ 7132 h 10000"/>
              <a:gd name="connsiteX31" fmla="*/ 5827 w 10000"/>
              <a:gd name="connsiteY31" fmla="*/ 7941 h 10000"/>
              <a:gd name="connsiteX32" fmla="*/ 5200 w 10000"/>
              <a:gd name="connsiteY32" fmla="*/ 9247 h 10000"/>
              <a:gd name="connsiteX33" fmla="*/ 4263 w 10000"/>
              <a:gd name="connsiteY33" fmla="*/ 9692 h 10000"/>
              <a:gd name="connsiteX34" fmla="*/ 3799 w 10000"/>
              <a:gd name="connsiteY34" fmla="*/ 10000 h 10000"/>
              <a:gd name="connsiteX35" fmla="*/ 3256 w 10000"/>
              <a:gd name="connsiteY35" fmla="*/ 8616 h 10000"/>
              <a:gd name="connsiteX36" fmla="*/ 3023 w 10000"/>
              <a:gd name="connsiteY36" fmla="*/ 8154 h 10000"/>
              <a:gd name="connsiteX37" fmla="*/ 2714 w 10000"/>
              <a:gd name="connsiteY37" fmla="*/ 6846 h 10000"/>
              <a:gd name="connsiteX38" fmla="*/ 2636 w 10000"/>
              <a:gd name="connsiteY38" fmla="*/ 5307 h 10000"/>
              <a:gd name="connsiteX39" fmla="*/ 2403 w 10000"/>
              <a:gd name="connsiteY39" fmla="*/ 5385 h 10000"/>
              <a:gd name="connsiteX40" fmla="*/ 2170 w 10000"/>
              <a:gd name="connsiteY40" fmla="*/ 5307 h 10000"/>
              <a:gd name="connsiteX41" fmla="*/ 1861 w 10000"/>
              <a:gd name="connsiteY41" fmla="*/ 4846 h 10000"/>
              <a:gd name="connsiteX42" fmla="*/ 1472 w 10000"/>
              <a:gd name="connsiteY42" fmla="*/ 4231 h 10000"/>
              <a:gd name="connsiteX43" fmla="*/ 1085 w 10000"/>
              <a:gd name="connsiteY43" fmla="*/ 3538 h 10000"/>
              <a:gd name="connsiteX44" fmla="*/ 621 w 10000"/>
              <a:gd name="connsiteY44" fmla="*/ 3384 h 10000"/>
              <a:gd name="connsiteX45" fmla="*/ 0 w 10000"/>
              <a:gd name="connsiteY45" fmla="*/ 2923 h 10000"/>
              <a:gd name="connsiteX0" fmla="*/ 0 w 11015"/>
              <a:gd name="connsiteY0" fmla="*/ 2923 h 10000"/>
              <a:gd name="connsiteX1" fmla="*/ 232 w 11015"/>
              <a:gd name="connsiteY1" fmla="*/ 2770 h 10000"/>
              <a:gd name="connsiteX2" fmla="*/ 387 w 11015"/>
              <a:gd name="connsiteY2" fmla="*/ 2307 h 10000"/>
              <a:gd name="connsiteX3" fmla="*/ 310 w 11015"/>
              <a:gd name="connsiteY3" fmla="*/ 1923 h 10000"/>
              <a:gd name="connsiteX4" fmla="*/ 387 w 11015"/>
              <a:gd name="connsiteY4" fmla="*/ 1692 h 10000"/>
              <a:gd name="connsiteX5" fmla="*/ 853 w 11015"/>
              <a:gd name="connsiteY5" fmla="*/ 1846 h 10000"/>
              <a:gd name="connsiteX6" fmla="*/ 1706 w 11015"/>
              <a:gd name="connsiteY6" fmla="*/ 1615 h 10000"/>
              <a:gd name="connsiteX7" fmla="*/ 2403 w 11015"/>
              <a:gd name="connsiteY7" fmla="*/ 1154 h 10000"/>
              <a:gd name="connsiteX8" fmla="*/ 2868 w 11015"/>
              <a:gd name="connsiteY8" fmla="*/ 923 h 10000"/>
              <a:gd name="connsiteX9" fmla="*/ 3411 w 11015"/>
              <a:gd name="connsiteY9" fmla="*/ 308 h 10000"/>
              <a:gd name="connsiteX10" fmla="*/ 3721 w 11015"/>
              <a:gd name="connsiteY10" fmla="*/ 153 h 10000"/>
              <a:gd name="connsiteX11" fmla="*/ 3954 w 11015"/>
              <a:gd name="connsiteY11" fmla="*/ 0 h 10000"/>
              <a:gd name="connsiteX12" fmla="*/ 4263 w 11015"/>
              <a:gd name="connsiteY12" fmla="*/ 77 h 10000"/>
              <a:gd name="connsiteX13" fmla="*/ 4341 w 11015"/>
              <a:gd name="connsiteY13" fmla="*/ 308 h 10000"/>
              <a:gd name="connsiteX14" fmla="*/ 4574 w 11015"/>
              <a:gd name="connsiteY14" fmla="*/ 384 h 10000"/>
              <a:gd name="connsiteX15" fmla="*/ 5116 w 11015"/>
              <a:gd name="connsiteY15" fmla="*/ 1154 h 10000"/>
              <a:gd name="connsiteX16" fmla="*/ 5349 w 11015"/>
              <a:gd name="connsiteY16" fmla="*/ 2384 h 10000"/>
              <a:gd name="connsiteX17" fmla="*/ 6047 w 11015"/>
              <a:gd name="connsiteY17" fmla="*/ 2692 h 10000"/>
              <a:gd name="connsiteX18" fmla="*/ 6512 w 11015"/>
              <a:gd name="connsiteY18" fmla="*/ 3000 h 10000"/>
              <a:gd name="connsiteX19" fmla="*/ 7442 w 11015"/>
              <a:gd name="connsiteY19" fmla="*/ 3538 h 10000"/>
              <a:gd name="connsiteX20" fmla="*/ 8372 w 11015"/>
              <a:gd name="connsiteY20" fmla="*/ 3462 h 10000"/>
              <a:gd name="connsiteX21" fmla="*/ 8838 w 11015"/>
              <a:gd name="connsiteY21" fmla="*/ 3307 h 10000"/>
              <a:gd name="connsiteX22" fmla="*/ 9768 w 11015"/>
              <a:gd name="connsiteY22" fmla="*/ 3384 h 10000"/>
              <a:gd name="connsiteX23" fmla="*/ 10000 w 11015"/>
              <a:gd name="connsiteY23" fmla="*/ 3462 h 10000"/>
              <a:gd name="connsiteX24" fmla="*/ 11015 w 11015"/>
              <a:gd name="connsiteY24" fmla="*/ 4773 h 10000"/>
              <a:gd name="connsiteX25" fmla="*/ 8605 w 11015"/>
              <a:gd name="connsiteY25" fmla="*/ 5769 h 10000"/>
              <a:gd name="connsiteX26" fmla="*/ 8494 w 11015"/>
              <a:gd name="connsiteY26" fmla="*/ 5917 h 10000"/>
              <a:gd name="connsiteX27" fmla="*/ 8014 w 11015"/>
              <a:gd name="connsiteY27" fmla="*/ 6214 h 10000"/>
              <a:gd name="connsiteX28" fmla="*/ 7475 w 11015"/>
              <a:gd name="connsiteY28" fmla="*/ 6413 h 10000"/>
              <a:gd name="connsiteX29" fmla="*/ 6882 w 11015"/>
              <a:gd name="connsiteY29" fmla="*/ 6832 h 10000"/>
              <a:gd name="connsiteX30" fmla="*/ 6075 w 11015"/>
              <a:gd name="connsiteY30" fmla="*/ 7132 h 10000"/>
              <a:gd name="connsiteX31" fmla="*/ 5827 w 11015"/>
              <a:gd name="connsiteY31" fmla="*/ 7941 h 10000"/>
              <a:gd name="connsiteX32" fmla="*/ 5200 w 11015"/>
              <a:gd name="connsiteY32" fmla="*/ 9247 h 10000"/>
              <a:gd name="connsiteX33" fmla="*/ 4263 w 11015"/>
              <a:gd name="connsiteY33" fmla="*/ 9692 h 10000"/>
              <a:gd name="connsiteX34" fmla="*/ 3799 w 11015"/>
              <a:gd name="connsiteY34" fmla="*/ 10000 h 10000"/>
              <a:gd name="connsiteX35" fmla="*/ 3256 w 11015"/>
              <a:gd name="connsiteY35" fmla="*/ 8616 h 10000"/>
              <a:gd name="connsiteX36" fmla="*/ 3023 w 11015"/>
              <a:gd name="connsiteY36" fmla="*/ 8154 h 10000"/>
              <a:gd name="connsiteX37" fmla="*/ 2714 w 11015"/>
              <a:gd name="connsiteY37" fmla="*/ 6846 h 10000"/>
              <a:gd name="connsiteX38" fmla="*/ 2636 w 11015"/>
              <a:gd name="connsiteY38" fmla="*/ 5307 h 10000"/>
              <a:gd name="connsiteX39" fmla="*/ 2403 w 11015"/>
              <a:gd name="connsiteY39" fmla="*/ 5385 h 10000"/>
              <a:gd name="connsiteX40" fmla="*/ 2170 w 11015"/>
              <a:gd name="connsiteY40" fmla="*/ 5307 h 10000"/>
              <a:gd name="connsiteX41" fmla="*/ 1861 w 11015"/>
              <a:gd name="connsiteY41" fmla="*/ 4846 h 10000"/>
              <a:gd name="connsiteX42" fmla="*/ 1472 w 11015"/>
              <a:gd name="connsiteY42" fmla="*/ 4231 h 10000"/>
              <a:gd name="connsiteX43" fmla="*/ 1085 w 11015"/>
              <a:gd name="connsiteY43" fmla="*/ 3538 h 10000"/>
              <a:gd name="connsiteX44" fmla="*/ 621 w 11015"/>
              <a:gd name="connsiteY44" fmla="*/ 3384 h 10000"/>
              <a:gd name="connsiteX45" fmla="*/ 0 w 11015"/>
              <a:gd name="connsiteY45" fmla="*/ 2923 h 10000"/>
              <a:gd name="connsiteX0" fmla="*/ 0 w 11053"/>
              <a:gd name="connsiteY0" fmla="*/ 2923 h 10000"/>
              <a:gd name="connsiteX1" fmla="*/ 232 w 11053"/>
              <a:gd name="connsiteY1" fmla="*/ 2770 h 10000"/>
              <a:gd name="connsiteX2" fmla="*/ 387 w 11053"/>
              <a:gd name="connsiteY2" fmla="*/ 2307 h 10000"/>
              <a:gd name="connsiteX3" fmla="*/ 310 w 11053"/>
              <a:gd name="connsiteY3" fmla="*/ 1923 h 10000"/>
              <a:gd name="connsiteX4" fmla="*/ 387 w 11053"/>
              <a:gd name="connsiteY4" fmla="*/ 1692 h 10000"/>
              <a:gd name="connsiteX5" fmla="*/ 853 w 11053"/>
              <a:gd name="connsiteY5" fmla="*/ 1846 h 10000"/>
              <a:gd name="connsiteX6" fmla="*/ 1706 w 11053"/>
              <a:gd name="connsiteY6" fmla="*/ 1615 h 10000"/>
              <a:gd name="connsiteX7" fmla="*/ 2403 w 11053"/>
              <a:gd name="connsiteY7" fmla="*/ 1154 h 10000"/>
              <a:gd name="connsiteX8" fmla="*/ 2868 w 11053"/>
              <a:gd name="connsiteY8" fmla="*/ 923 h 10000"/>
              <a:gd name="connsiteX9" fmla="*/ 3411 w 11053"/>
              <a:gd name="connsiteY9" fmla="*/ 308 h 10000"/>
              <a:gd name="connsiteX10" fmla="*/ 3721 w 11053"/>
              <a:gd name="connsiteY10" fmla="*/ 153 h 10000"/>
              <a:gd name="connsiteX11" fmla="*/ 3954 w 11053"/>
              <a:gd name="connsiteY11" fmla="*/ 0 h 10000"/>
              <a:gd name="connsiteX12" fmla="*/ 4263 w 11053"/>
              <a:gd name="connsiteY12" fmla="*/ 77 h 10000"/>
              <a:gd name="connsiteX13" fmla="*/ 4341 w 11053"/>
              <a:gd name="connsiteY13" fmla="*/ 308 h 10000"/>
              <a:gd name="connsiteX14" fmla="*/ 4574 w 11053"/>
              <a:gd name="connsiteY14" fmla="*/ 384 h 10000"/>
              <a:gd name="connsiteX15" fmla="*/ 5116 w 11053"/>
              <a:gd name="connsiteY15" fmla="*/ 1154 h 10000"/>
              <a:gd name="connsiteX16" fmla="*/ 5349 w 11053"/>
              <a:gd name="connsiteY16" fmla="*/ 2384 h 10000"/>
              <a:gd name="connsiteX17" fmla="*/ 6047 w 11053"/>
              <a:gd name="connsiteY17" fmla="*/ 2692 h 10000"/>
              <a:gd name="connsiteX18" fmla="*/ 6512 w 11053"/>
              <a:gd name="connsiteY18" fmla="*/ 3000 h 10000"/>
              <a:gd name="connsiteX19" fmla="*/ 7442 w 11053"/>
              <a:gd name="connsiteY19" fmla="*/ 3538 h 10000"/>
              <a:gd name="connsiteX20" fmla="*/ 8372 w 11053"/>
              <a:gd name="connsiteY20" fmla="*/ 3462 h 10000"/>
              <a:gd name="connsiteX21" fmla="*/ 8838 w 11053"/>
              <a:gd name="connsiteY21" fmla="*/ 3307 h 10000"/>
              <a:gd name="connsiteX22" fmla="*/ 9768 w 11053"/>
              <a:gd name="connsiteY22" fmla="*/ 3384 h 10000"/>
              <a:gd name="connsiteX23" fmla="*/ 10000 w 11053"/>
              <a:gd name="connsiteY23" fmla="*/ 3462 h 10000"/>
              <a:gd name="connsiteX24" fmla="*/ 11015 w 11053"/>
              <a:gd name="connsiteY24" fmla="*/ 4773 h 10000"/>
              <a:gd name="connsiteX25" fmla="*/ 8494 w 11053"/>
              <a:gd name="connsiteY25" fmla="*/ 5917 h 10000"/>
              <a:gd name="connsiteX26" fmla="*/ 8014 w 11053"/>
              <a:gd name="connsiteY26" fmla="*/ 6214 h 10000"/>
              <a:gd name="connsiteX27" fmla="*/ 7475 w 11053"/>
              <a:gd name="connsiteY27" fmla="*/ 6413 h 10000"/>
              <a:gd name="connsiteX28" fmla="*/ 6882 w 11053"/>
              <a:gd name="connsiteY28" fmla="*/ 6832 h 10000"/>
              <a:gd name="connsiteX29" fmla="*/ 6075 w 11053"/>
              <a:gd name="connsiteY29" fmla="*/ 7132 h 10000"/>
              <a:gd name="connsiteX30" fmla="*/ 5827 w 11053"/>
              <a:gd name="connsiteY30" fmla="*/ 7941 h 10000"/>
              <a:gd name="connsiteX31" fmla="*/ 5200 w 11053"/>
              <a:gd name="connsiteY31" fmla="*/ 9247 h 10000"/>
              <a:gd name="connsiteX32" fmla="*/ 4263 w 11053"/>
              <a:gd name="connsiteY32" fmla="*/ 9692 h 10000"/>
              <a:gd name="connsiteX33" fmla="*/ 3799 w 11053"/>
              <a:gd name="connsiteY33" fmla="*/ 10000 h 10000"/>
              <a:gd name="connsiteX34" fmla="*/ 3256 w 11053"/>
              <a:gd name="connsiteY34" fmla="*/ 8616 h 10000"/>
              <a:gd name="connsiteX35" fmla="*/ 3023 w 11053"/>
              <a:gd name="connsiteY35" fmla="*/ 8154 h 10000"/>
              <a:gd name="connsiteX36" fmla="*/ 2714 w 11053"/>
              <a:gd name="connsiteY36" fmla="*/ 6846 h 10000"/>
              <a:gd name="connsiteX37" fmla="*/ 2636 w 11053"/>
              <a:gd name="connsiteY37" fmla="*/ 5307 h 10000"/>
              <a:gd name="connsiteX38" fmla="*/ 2403 w 11053"/>
              <a:gd name="connsiteY38" fmla="*/ 5385 h 10000"/>
              <a:gd name="connsiteX39" fmla="*/ 2170 w 11053"/>
              <a:gd name="connsiteY39" fmla="*/ 5307 h 10000"/>
              <a:gd name="connsiteX40" fmla="*/ 1861 w 11053"/>
              <a:gd name="connsiteY40" fmla="*/ 4846 h 10000"/>
              <a:gd name="connsiteX41" fmla="*/ 1472 w 11053"/>
              <a:gd name="connsiteY41" fmla="*/ 4231 h 10000"/>
              <a:gd name="connsiteX42" fmla="*/ 1085 w 11053"/>
              <a:gd name="connsiteY42" fmla="*/ 3538 h 10000"/>
              <a:gd name="connsiteX43" fmla="*/ 621 w 11053"/>
              <a:gd name="connsiteY43" fmla="*/ 3384 h 10000"/>
              <a:gd name="connsiteX44" fmla="*/ 0 w 11053"/>
              <a:gd name="connsiteY44" fmla="*/ 2923 h 10000"/>
              <a:gd name="connsiteX0" fmla="*/ 0 w 11551"/>
              <a:gd name="connsiteY0" fmla="*/ 2923 h 10000"/>
              <a:gd name="connsiteX1" fmla="*/ 232 w 11551"/>
              <a:gd name="connsiteY1" fmla="*/ 2770 h 10000"/>
              <a:gd name="connsiteX2" fmla="*/ 387 w 11551"/>
              <a:gd name="connsiteY2" fmla="*/ 2307 h 10000"/>
              <a:gd name="connsiteX3" fmla="*/ 310 w 11551"/>
              <a:gd name="connsiteY3" fmla="*/ 1923 h 10000"/>
              <a:gd name="connsiteX4" fmla="*/ 387 w 11551"/>
              <a:gd name="connsiteY4" fmla="*/ 1692 h 10000"/>
              <a:gd name="connsiteX5" fmla="*/ 853 w 11551"/>
              <a:gd name="connsiteY5" fmla="*/ 1846 h 10000"/>
              <a:gd name="connsiteX6" fmla="*/ 1706 w 11551"/>
              <a:gd name="connsiteY6" fmla="*/ 1615 h 10000"/>
              <a:gd name="connsiteX7" fmla="*/ 2403 w 11551"/>
              <a:gd name="connsiteY7" fmla="*/ 1154 h 10000"/>
              <a:gd name="connsiteX8" fmla="*/ 2868 w 11551"/>
              <a:gd name="connsiteY8" fmla="*/ 923 h 10000"/>
              <a:gd name="connsiteX9" fmla="*/ 3411 w 11551"/>
              <a:gd name="connsiteY9" fmla="*/ 308 h 10000"/>
              <a:gd name="connsiteX10" fmla="*/ 3721 w 11551"/>
              <a:gd name="connsiteY10" fmla="*/ 153 h 10000"/>
              <a:gd name="connsiteX11" fmla="*/ 3954 w 11551"/>
              <a:gd name="connsiteY11" fmla="*/ 0 h 10000"/>
              <a:gd name="connsiteX12" fmla="*/ 4263 w 11551"/>
              <a:gd name="connsiteY12" fmla="*/ 77 h 10000"/>
              <a:gd name="connsiteX13" fmla="*/ 4341 w 11551"/>
              <a:gd name="connsiteY13" fmla="*/ 308 h 10000"/>
              <a:gd name="connsiteX14" fmla="*/ 4574 w 11551"/>
              <a:gd name="connsiteY14" fmla="*/ 384 h 10000"/>
              <a:gd name="connsiteX15" fmla="*/ 5116 w 11551"/>
              <a:gd name="connsiteY15" fmla="*/ 1154 h 10000"/>
              <a:gd name="connsiteX16" fmla="*/ 5349 w 11551"/>
              <a:gd name="connsiteY16" fmla="*/ 2384 h 10000"/>
              <a:gd name="connsiteX17" fmla="*/ 6047 w 11551"/>
              <a:gd name="connsiteY17" fmla="*/ 2692 h 10000"/>
              <a:gd name="connsiteX18" fmla="*/ 6512 w 11551"/>
              <a:gd name="connsiteY18" fmla="*/ 3000 h 10000"/>
              <a:gd name="connsiteX19" fmla="*/ 7442 w 11551"/>
              <a:gd name="connsiteY19" fmla="*/ 3538 h 10000"/>
              <a:gd name="connsiteX20" fmla="*/ 8372 w 11551"/>
              <a:gd name="connsiteY20" fmla="*/ 3462 h 10000"/>
              <a:gd name="connsiteX21" fmla="*/ 8838 w 11551"/>
              <a:gd name="connsiteY21" fmla="*/ 3307 h 10000"/>
              <a:gd name="connsiteX22" fmla="*/ 9768 w 11551"/>
              <a:gd name="connsiteY22" fmla="*/ 3384 h 10000"/>
              <a:gd name="connsiteX23" fmla="*/ 10000 w 11551"/>
              <a:gd name="connsiteY23" fmla="*/ 3462 h 10000"/>
              <a:gd name="connsiteX24" fmla="*/ 11483 w 11551"/>
              <a:gd name="connsiteY24" fmla="*/ 4372 h 10000"/>
              <a:gd name="connsiteX25" fmla="*/ 11015 w 11551"/>
              <a:gd name="connsiteY25" fmla="*/ 4773 h 10000"/>
              <a:gd name="connsiteX26" fmla="*/ 8494 w 11551"/>
              <a:gd name="connsiteY26" fmla="*/ 5917 h 10000"/>
              <a:gd name="connsiteX27" fmla="*/ 8014 w 11551"/>
              <a:gd name="connsiteY27" fmla="*/ 6214 h 10000"/>
              <a:gd name="connsiteX28" fmla="*/ 7475 w 11551"/>
              <a:gd name="connsiteY28" fmla="*/ 6413 h 10000"/>
              <a:gd name="connsiteX29" fmla="*/ 6882 w 11551"/>
              <a:gd name="connsiteY29" fmla="*/ 6832 h 10000"/>
              <a:gd name="connsiteX30" fmla="*/ 6075 w 11551"/>
              <a:gd name="connsiteY30" fmla="*/ 7132 h 10000"/>
              <a:gd name="connsiteX31" fmla="*/ 5827 w 11551"/>
              <a:gd name="connsiteY31" fmla="*/ 7941 h 10000"/>
              <a:gd name="connsiteX32" fmla="*/ 5200 w 11551"/>
              <a:gd name="connsiteY32" fmla="*/ 9247 h 10000"/>
              <a:gd name="connsiteX33" fmla="*/ 4263 w 11551"/>
              <a:gd name="connsiteY33" fmla="*/ 9692 h 10000"/>
              <a:gd name="connsiteX34" fmla="*/ 3799 w 11551"/>
              <a:gd name="connsiteY34" fmla="*/ 10000 h 10000"/>
              <a:gd name="connsiteX35" fmla="*/ 3256 w 11551"/>
              <a:gd name="connsiteY35" fmla="*/ 8616 h 10000"/>
              <a:gd name="connsiteX36" fmla="*/ 3023 w 11551"/>
              <a:gd name="connsiteY36" fmla="*/ 8154 h 10000"/>
              <a:gd name="connsiteX37" fmla="*/ 2714 w 11551"/>
              <a:gd name="connsiteY37" fmla="*/ 6846 h 10000"/>
              <a:gd name="connsiteX38" fmla="*/ 2636 w 11551"/>
              <a:gd name="connsiteY38" fmla="*/ 5307 h 10000"/>
              <a:gd name="connsiteX39" fmla="*/ 2403 w 11551"/>
              <a:gd name="connsiteY39" fmla="*/ 5385 h 10000"/>
              <a:gd name="connsiteX40" fmla="*/ 2170 w 11551"/>
              <a:gd name="connsiteY40" fmla="*/ 5307 h 10000"/>
              <a:gd name="connsiteX41" fmla="*/ 1861 w 11551"/>
              <a:gd name="connsiteY41" fmla="*/ 4846 h 10000"/>
              <a:gd name="connsiteX42" fmla="*/ 1472 w 11551"/>
              <a:gd name="connsiteY42" fmla="*/ 4231 h 10000"/>
              <a:gd name="connsiteX43" fmla="*/ 1085 w 11551"/>
              <a:gd name="connsiteY43" fmla="*/ 3538 h 10000"/>
              <a:gd name="connsiteX44" fmla="*/ 621 w 11551"/>
              <a:gd name="connsiteY44" fmla="*/ 3384 h 10000"/>
              <a:gd name="connsiteX45" fmla="*/ 0 w 11551"/>
              <a:gd name="connsiteY45" fmla="*/ 2923 h 10000"/>
              <a:gd name="connsiteX0" fmla="*/ 0 w 11604"/>
              <a:gd name="connsiteY0" fmla="*/ 2923 h 10000"/>
              <a:gd name="connsiteX1" fmla="*/ 232 w 11604"/>
              <a:gd name="connsiteY1" fmla="*/ 2770 h 10000"/>
              <a:gd name="connsiteX2" fmla="*/ 387 w 11604"/>
              <a:gd name="connsiteY2" fmla="*/ 2307 h 10000"/>
              <a:gd name="connsiteX3" fmla="*/ 310 w 11604"/>
              <a:gd name="connsiteY3" fmla="*/ 1923 h 10000"/>
              <a:gd name="connsiteX4" fmla="*/ 387 w 11604"/>
              <a:gd name="connsiteY4" fmla="*/ 1692 h 10000"/>
              <a:gd name="connsiteX5" fmla="*/ 853 w 11604"/>
              <a:gd name="connsiteY5" fmla="*/ 1846 h 10000"/>
              <a:gd name="connsiteX6" fmla="*/ 1706 w 11604"/>
              <a:gd name="connsiteY6" fmla="*/ 1615 h 10000"/>
              <a:gd name="connsiteX7" fmla="*/ 2403 w 11604"/>
              <a:gd name="connsiteY7" fmla="*/ 1154 h 10000"/>
              <a:gd name="connsiteX8" fmla="*/ 2868 w 11604"/>
              <a:gd name="connsiteY8" fmla="*/ 923 h 10000"/>
              <a:gd name="connsiteX9" fmla="*/ 3411 w 11604"/>
              <a:gd name="connsiteY9" fmla="*/ 308 h 10000"/>
              <a:gd name="connsiteX10" fmla="*/ 3721 w 11604"/>
              <a:gd name="connsiteY10" fmla="*/ 153 h 10000"/>
              <a:gd name="connsiteX11" fmla="*/ 3954 w 11604"/>
              <a:gd name="connsiteY11" fmla="*/ 0 h 10000"/>
              <a:gd name="connsiteX12" fmla="*/ 4263 w 11604"/>
              <a:gd name="connsiteY12" fmla="*/ 77 h 10000"/>
              <a:gd name="connsiteX13" fmla="*/ 4341 w 11604"/>
              <a:gd name="connsiteY13" fmla="*/ 308 h 10000"/>
              <a:gd name="connsiteX14" fmla="*/ 4574 w 11604"/>
              <a:gd name="connsiteY14" fmla="*/ 384 h 10000"/>
              <a:gd name="connsiteX15" fmla="*/ 5116 w 11604"/>
              <a:gd name="connsiteY15" fmla="*/ 1154 h 10000"/>
              <a:gd name="connsiteX16" fmla="*/ 5349 w 11604"/>
              <a:gd name="connsiteY16" fmla="*/ 2384 h 10000"/>
              <a:gd name="connsiteX17" fmla="*/ 6047 w 11604"/>
              <a:gd name="connsiteY17" fmla="*/ 2692 h 10000"/>
              <a:gd name="connsiteX18" fmla="*/ 6512 w 11604"/>
              <a:gd name="connsiteY18" fmla="*/ 3000 h 10000"/>
              <a:gd name="connsiteX19" fmla="*/ 7442 w 11604"/>
              <a:gd name="connsiteY19" fmla="*/ 3538 h 10000"/>
              <a:gd name="connsiteX20" fmla="*/ 8372 w 11604"/>
              <a:gd name="connsiteY20" fmla="*/ 3462 h 10000"/>
              <a:gd name="connsiteX21" fmla="*/ 8838 w 11604"/>
              <a:gd name="connsiteY21" fmla="*/ 3307 h 10000"/>
              <a:gd name="connsiteX22" fmla="*/ 9768 w 11604"/>
              <a:gd name="connsiteY22" fmla="*/ 3384 h 10000"/>
              <a:gd name="connsiteX23" fmla="*/ 10000 w 11604"/>
              <a:gd name="connsiteY23" fmla="*/ 3462 h 10000"/>
              <a:gd name="connsiteX24" fmla="*/ 11483 w 11604"/>
              <a:gd name="connsiteY24" fmla="*/ 4372 h 10000"/>
              <a:gd name="connsiteX25" fmla="*/ 11214 w 11604"/>
              <a:gd name="connsiteY25" fmla="*/ 4837 h 10000"/>
              <a:gd name="connsiteX26" fmla="*/ 8494 w 11604"/>
              <a:gd name="connsiteY26" fmla="*/ 5917 h 10000"/>
              <a:gd name="connsiteX27" fmla="*/ 8014 w 11604"/>
              <a:gd name="connsiteY27" fmla="*/ 6214 h 10000"/>
              <a:gd name="connsiteX28" fmla="*/ 7475 w 11604"/>
              <a:gd name="connsiteY28" fmla="*/ 6413 h 10000"/>
              <a:gd name="connsiteX29" fmla="*/ 6882 w 11604"/>
              <a:gd name="connsiteY29" fmla="*/ 6832 h 10000"/>
              <a:gd name="connsiteX30" fmla="*/ 6075 w 11604"/>
              <a:gd name="connsiteY30" fmla="*/ 7132 h 10000"/>
              <a:gd name="connsiteX31" fmla="*/ 5827 w 11604"/>
              <a:gd name="connsiteY31" fmla="*/ 7941 h 10000"/>
              <a:gd name="connsiteX32" fmla="*/ 5200 w 11604"/>
              <a:gd name="connsiteY32" fmla="*/ 9247 h 10000"/>
              <a:gd name="connsiteX33" fmla="*/ 4263 w 11604"/>
              <a:gd name="connsiteY33" fmla="*/ 9692 h 10000"/>
              <a:gd name="connsiteX34" fmla="*/ 3799 w 11604"/>
              <a:gd name="connsiteY34" fmla="*/ 10000 h 10000"/>
              <a:gd name="connsiteX35" fmla="*/ 3256 w 11604"/>
              <a:gd name="connsiteY35" fmla="*/ 8616 h 10000"/>
              <a:gd name="connsiteX36" fmla="*/ 3023 w 11604"/>
              <a:gd name="connsiteY36" fmla="*/ 8154 h 10000"/>
              <a:gd name="connsiteX37" fmla="*/ 2714 w 11604"/>
              <a:gd name="connsiteY37" fmla="*/ 6846 h 10000"/>
              <a:gd name="connsiteX38" fmla="*/ 2636 w 11604"/>
              <a:gd name="connsiteY38" fmla="*/ 5307 h 10000"/>
              <a:gd name="connsiteX39" fmla="*/ 2403 w 11604"/>
              <a:gd name="connsiteY39" fmla="*/ 5385 h 10000"/>
              <a:gd name="connsiteX40" fmla="*/ 2170 w 11604"/>
              <a:gd name="connsiteY40" fmla="*/ 5307 h 10000"/>
              <a:gd name="connsiteX41" fmla="*/ 1861 w 11604"/>
              <a:gd name="connsiteY41" fmla="*/ 4846 h 10000"/>
              <a:gd name="connsiteX42" fmla="*/ 1472 w 11604"/>
              <a:gd name="connsiteY42" fmla="*/ 4231 h 10000"/>
              <a:gd name="connsiteX43" fmla="*/ 1085 w 11604"/>
              <a:gd name="connsiteY43" fmla="*/ 3538 h 10000"/>
              <a:gd name="connsiteX44" fmla="*/ 621 w 11604"/>
              <a:gd name="connsiteY44" fmla="*/ 3384 h 10000"/>
              <a:gd name="connsiteX45" fmla="*/ 0 w 11604"/>
              <a:gd name="connsiteY45" fmla="*/ 2923 h 10000"/>
              <a:gd name="connsiteX0" fmla="*/ 0 w 11604"/>
              <a:gd name="connsiteY0" fmla="*/ 2923 h 10000"/>
              <a:gd name="connsiteX1" fmla="*/ 232 w 11604"/>
              <a:gd name="connsiteY1" fmla="*/ 2770 h 10000"/>
              <a:gd name="connsiteX2" fmla="*/ 387 w 11604"/>
              <a:gd name="connsiteY2" fmla="*/ 2307 h 10000"/>
              <a:gd name="connsiteX3" fmla="*/ 310 w 11604"/>
              <a:gd name="connsiteY3" fmla="*/ 1923 h 10000"/>
              <a:gd name="connsiteX4" fmla="*/ 387 w 11604"/>
              <a:gd name="connsiteY4" fmla="*/ 1692 h 10000"/>
              <a:gd name="connsiteX5" fmla="*/ 853 w 11604"/>
              <a:gd name="connsiteY5" fmla="*/ 1846 h 10000"/>
              <a:gd name="connsiteX6" fmla="*/ 1706 w 11604"/>
              <a:gd name="connsiteY6" fmla="*/ 1615 h 10000"/>
              <a:gd name="connsiteX7" fmla="*/ 2403 w 11604"/>
              <a:gd name="connsiteY7" fmla="*/ 1154 h 10000"/>
              <a:gd name="connsiteX8" fmla="*/ 2868 w 11604"/>
              <a:gd name="connsiteY8" fmla="*/ 923 h 10000"/>
              <a:gd name="connsiteX9" fmla="*/ 3411 w 11604"/>
              <a:gd name="connsiteY9" fmla="*/ 308 h 10000"/>
              <a:gd name="connsiteX10" fmla="*/ 3721 w 11604"/>
              <a:gd name="connsiteY10" fmla="*/ 153 h 10000"/>
              <a:gd name="connsiteX11" fmla="*/ 3954 w 11604"/>
              <a:gd name="connsiteY11" fmla="*/ 0 h 10000"/>
              <a:gd name="connsiteX12" fmla="*/ 4263 w 11604"/>
              <a:gd name="connsiteY12" fmla="*/ 77 h 10000"/>
              <a:gd name="connsiteX13" fmla="*/ 4341 w 11604"/>
              <a:gd name="connsiteY13" fmla="*/ 308 h 10000"/>
              <a:gd name="connsiteX14" fmla="*/ 4574 w 11604"/>
              <a:gd name="connsiteY14" fmla="*/ 384 h 10000"/>
              <a:gd name="connsiteX15" fmla="*/ 5116 w 11604"/>
              <a:gd name="connsiteY15" fmla="*/ 1154 h 10000"/>
              <a:gd name="connsiteX16" fmla="*/ 5349 w 11604"/>
              <a:gd name="connsiteY16" fmla="*/ 2384 h 10000"/>
              <a:gd name="connsiteX17" fmla="*/ 6047 w 11604"/>
              <a:gd name="connsiteY17" fmla="*/ 2692 h 10000"/>
              <a:gd name="connsiteX18" fmla="*/ 6512 w 11604"/>
              <a:gd name="connsiteY18" fmla="*/ 3000 h 10000"/>
              <a:gd name="connsiteX19" fmla="*/ 7442 w 11604"/>
              <a:gd name="connsiteY19" fmla="*/ 3538 h 10000"/>
              <a:gd name="connsiteX20" fmla="*/ 8372 w 11604"/>
              <a:gd name="connsiteY20" fmla="*/ 3462 h 10000"/>
              <a:gd name="connsiteX21" fmla="*/ 8838 w 11604"/>
              <a:gd name="connsiteY21" fmla="*/ 3307 h 10000"/>
              <a:gd name="connsiteX22" fmla="*/ 9768 w 11604"/>
              <a:gd name="connsiteY22" fmla="*/ 3384 h 10000"/>
              <a:gd name="connsiteX23" fmla="*/ 11109 w 11604"/>
              <a:gd name="connsiteY23" fmla="*/ 3541 h 10000"/>
              <a:gd name="connsiteX24" fmla="*/ 11483 w 11604"/>
              <a:gd name="connsiteY24" fmla="*/ 4372 h 10000"/>
              <a:gd name="connsiteX25" fmla="*/ 11214 w 11604"/>
              <a:gd name="connsiteY25" fmla="*/ 4837 h 10000"/>
              <a:gd name="connsiteX26" fmla="*/ 8494 w 11604"/>
              <a:gd name="connsiteY26" fmla="*/ 5917 h 10000"/>
              <a:gd name="connsiteX27" fmla="*/ 8014 w 11604"/>
              <a:gd name="connsiteY27" fmla="*/ 6214 h 10000"/>
              <a:gd name="connsiteX28" fmla="*/ 7475 w 11604"/>
              <a:gd name="connsiteY28" fmla="*/ 6413 h 10000"/>
              <a:gd name="connsiteX29" fmla="*/ 6882 w 11604"/>
              <a:gd name="connsiteY29" fmla="*/ 6832 h 10000"/>
              <a:gd name="connsiteX30" fmla="*/ 6075 w 11604"/>
              <a:gd name="connsiteY30" fmla="*/ 7132 h 10000"/>
              <a:gd name="connsiteX31" fmla="*/ 5827 w 11604"/>
              <a:gd name="connsiteY31" fmla="*/ 7941 h 10000"/>
              <a:gd name="connsiteX32" fmla="*/ 5200 w 11604"/>
              <a:gd name="connsiteY32" fmla="*/ 9247 h 10000"/>
              <a:gd name="connsiteX33" fmla="*/ 4263 w 11604"/>
              <a:gd name="connsiteY33" fmla="*/ 9692 h 10000"/>
              <a:gd name="connsiteX34" fmla="*/ 3799 w 11604"/>
              <a:gd name="connsiteY34" fmla="*/ 10000 h 10000"/>
              <a:gd name="connsiteX35" fmla="*/ 3256 w 11604"/>
              <a:gd name="connsiteY35" fmla="*/ 8616 h 10000"/>
              <a:gd name="connsiteX36" fmla="*/ 3023 w 11604"/>
              <a:gd name="connsiteY36" fmla="*/ 8154 h 10000"/>
              <a:gd name="connsiteX37" fmla="*/ 2714 w 11604"/>
              <a:gd name="connsiteY37" fmla="*/ 6846 h 10000"/>
              <a:gd name="connsiteX38" fmla="*/ 2636 w 11604"/>
              <a:gd name="connsiteY38" fmla="*/ 5307 h 10000"/>
              <a:gd name="connsiteX39" fmla="*/ 2403 w 11604"/>
              <a:gd name="connsiteY39" fmla="*/ 5385 h 10000"/>
              <a:gd name="connsiteX40" fmla="*/ 2170 w 11604"/>
              <a:gd name="connsiteY40" fmla="*/ 5307 h 10000"/>
              <a:gd name="connsiteX41" fmla="*/ 1861 w 11604"/>
              <a:gd name="connsiteY41" fmla="*/ 4846 h 10000"/>
              <a:gd name="connsiteX42" fmla="*/ 1472 w 11604"/>
              <a:gd name="connsiteY42" fmla="*/ 4231 h 10000"/>
              <a:gd name="connsiteX43" fmla="*/ 1085 w 11604"/>
              <a:gd name="connsiteY43" fmla="*/ 3538 h 10000"/>
              <a:gd name="connsiteX44" fmla="*/ 621 w 11604"/>
              <a:gd name="connsiteY44" fmla="*/ 3384 h 10000"/>
              <a:gd name="connsiteX45" fmla="*/ 0 w 11604"/>
              <a:gd name="connsiteY45" fmla="*/ 2923 h 10000"/>
              <a:gd name="connsiteX0" fmla="*/ 0 w 11604"/>
              <a:gd name="connsiteY0" fmla="*/ 2923 h 10000"/>
              <a:gd name="connsiteX1" fmla="*/ 232 w 11604"/>
              <a:gd name="connsiteY1" fmla="*/ 2770 h 10000"/>
              <a:gd name="connsiteX2" fmla="*/ 387 w 11604"/>
              <a:gd name="connsiteY2" fmla="*/ 2307 h 10000"/>
              <a:gd name="connsiteX3" fmla="*/ 310 w 11604"/>
              <a:gd name="connsiteY3" fmla="*/ 1923 h 10000"/>
              <a:gd name="connsiteX4" fmla="*/ 387 w 11604"/>
              <a:gd name="connsiteY4" fmla="*/ 1692 h 10000"/>
              <a:gd name="connsiteX5" fmla="*/ 853 w 11604"/>
              <a:gd name="connsiteY5" fmla="*/ 1846 h 10000"/>
              <a:gd name="connsiteX6" fmla="*/ 1706 w 11604"/>
              <a:gd name="connsiteY6" fmla="*/ 1615 h 10000"/>
              <a:gd name="connsiteX7" fmla="*/ 2403 w 11604"/>
              <a:gd name="connsiteY7" fmla="*/ 1154 h 10000"/>
              <a:gd name="connsiteX8" fmla="*/ 2868 w 11604"/>
              <a:gd name="connsiteY8" fmla="*/ 923 h 10000"/>
              <a:gd name="connsiteX9" fmla="*/ 3411 w 11604"/>
              <a:gd name="connsiteY9" fmla="*/ 308 h 10000"/>
              <a:gd name="connsiteX10" fmla="*/ 3721 w 11604"/>
              <a:gd name="connsiteY10" fmla="*/ 153 h 10000"/>
              <a:gd name="connsiteX11" fmla="*/ 3954 w 11604"/>
              <a:gd name="connsiteY11" fmla="*/ 0 h 10000"/>
              <a:gd name="connsiteX12" fmla="*/ 4263 w 11604"/>
              <a:gd name="connsiteY12" fmla="*/ 77 h 10000"/>
              <a:gd name="connsiteX13" fmla="*/ 4341 w 11604"/>
              <a:gd name="connsiteY13" fmla="*/ 308 h 10000"/>
              <a:gd name="connsiteX14" fmla="*/ 4574 w 11604"/>
              <a:gd name="connsiteY14" fmla="*/ 384 h 10000"/>
              <a:gd name="connsiteX15" fmla="*/ 5116 w 11604"/>
              <a:gd name="connsiteY15" fmla="*/ 1154 h 10000"/>
              <a:gd name="connsiteX16" fmla="*/ 5349 w 11604"/>
              <a:gd name="connsiteY16" fmla="*/ 2384 h 10000"/>
              <a:gd name="connsiteX17" fmla="*/ 6047 w 11604"/>
              <a:gd name="connsiteY17" fmla="*/ 2692 h 10000"/>
              <a:gd name="connsiteX18" fmla="*/ 6512 w 11604"/>
              <a:gd name="connsiteY18" fmla="*/ 3000 h 10000"/>
              <a:gd name="connsiteX19" fmla="*/ 7442 w 11604"/>
              <a:gd name="connsiteY19" fmla="*/ 3538 h 10000"/>
              <a:gd name="connsiteX20" fmla="*/ 8372 w 11604"/>
              <a:gd name="connsiteY20" fmla="*/ 3462 h 10000"/>
              <a:gd name="connsiteX21" fmla="*/ 8838 w 11604"/>
              <a:gd name="connsiteY21" fmla="*/ 3307 h 10000"/>
              <a:gd name="connsiteX22" fmla="*/ 10337 w 11604"/>
              <a:gd name="connsiteY22" fmla="*/ 2955 h 10000"/>
              <a:gd name="connsiteX23" fmla="*/ 11109 w 11604"/>
              <a:gd name="connsiteY23" fmla="*/ 3541 h 10000"/>
              <a:gd name="connsiteX24" fmla="*/ 11483 w 11604"/>
              <a:gd name="connsiteY24" fmla="*/ 4372 h 10000"/>
              <a:gd name="connsiteX25" fmla="*/ 11214 w 11604"/>
              <a:gd name="connsiteY25" fmla="*/ 4837 h 10000"/>
              <a:gd name="connsiteX26" fmla="*/ 8494 w 11604"/>
              <a:gd name="connsiteY26" fmla="*/ 5917 h 10000"/>
              <a:gd name="connsiteX27" fmla="*/ 8014 w 11604"/>
              <a:gd name="connsiteY27" fmla="*/ 6214 h 10000"/>
              <a:gd name="connsiteX28" fmla="*/ 7475 w 11604"/>
              <a:gd name="connsiteY28" fmla="*/ 6413 h 10000"/>
              <a:gd name="connsiteX29" fmla="*/ 6882 w 11604"/>
              <a:gd name="connsiteY29" fmla="*/ 6832 h 10000"/>
              <a:gd name="connsiteX30" fmla="*/ 6075 w 11604"/>
              <a:gd name="connsiteY30" fmla="*/ 7132 h 10000"/>
              <a:gd name="connsiteX31" fmla="*/ 5827 w 11604"/>
              <a:gd name="connsiteY31" fmla="*/ 7941 h 10000"/>
              <a:gd name="connsiteX32" fmla="*/ 5200 w 11604"/>
              <a:gd name="connsiteY32" fmla="*/ 9247 h 10000"/>
              <a:gd name="connsiteX33" fmla="*/ 4263 w 11604"/>
              <a:gd name="connsiteY33" fmla="*/ 9692 h 10000"/>
              <a:gd name="connsiteX34" fmla="*/ 3799 w 11604"/>
              <a:gd name="connsiteY34" fmla="*/ 10000 h 10000"/>
              <a:gd name="connsiteX35" fmla="*/ 3256 w 11604"/>
              <a:gd name="connsiteY35" fmla="*/ 8616 h 10000"/>
              <a:gd name="connsiteX36" fmla="*/ 3023 w 11604"/>
              <a:gd name="connsiteY36" fmla="*/ 8154 h 10000"/>
              <a:gd name="connsiteX37" fmla="*/ 2714 w 11604"/>
              <a:gd name="connsiteY37" fmla="*/ 6846 h 10000"/>
              <a:gd name="connsiteX38" fmla="*/ 2636 w 11604"/>
              <a:gd name="connsiteY38" fmla="*/ 5307 h 10000"/>
              <a:gd name="connsiteX39" fmla="*/ 2403 w 11604"/>
              <a:gd name="connsiteY39" fmla="*/ 5385 h 10000"/>
              <a:gd name="connsiteX40" fmla="*/ 2170 w 11604"/>
              <a:gd name="connsiteY40" fmla="*/ 5307 h 10000"/>
              <a:gd name="connsiteX41" fmla="*/ 1861 w 11604"/>
              <a:gd name="connsiteY41" fmla="*/ 4846 h 10000"/>
              <a:gd name="connsiteX42" fmla="*/ 1472 w 11604"/>
              <a:gd name="connsiteY42" fmla="*/ 4231 h 10000"/>
              <a:gd name="connsiteX43" fmla="*/ 1085 w 11604"/>
              <a:gd name="connsiteY43" fmla="*/ 3538 h 10000"/>
              <a:gd name="connsiteX44" fmla="*/ 621 w 11604"/>
              <a:gd name="connsiteY44" fmla="*/ 3384 h 10000"/>
              <a:gd name="connsiteX45" fmla="*/ 0 w 11604"/>
              <a:gd name="connsiteY45" fmla="*/ 2923 h 10000"/>
              <a:gd name="connsiteX0" fmla="*/ 0 w 11604"/>
              <a:gd name="connsiteY0" fmla="*/ 2923 h 10000"/>
              <a:gd name="connsiteX1" fmla="*/ 232 w 11604"/>
              <a:gd name="connsiteY1" fmla="*/ 2770 h 10000"/>
              <a:gd name="connsiteX2" fmla="*/ 387 w 11604"/>
              <a:gd name="connsiteY2" fmla="*/ 2307 h 10000"/>
              <a:gd name="connsiteX3" fmla="*/ 310 w 11604"/>
              <a:gd name="connsiteY3" fmla="*/ 1923 h 10000"/>
              <a:gd name="connsiteX4" fmla="*/ 387 w 11604"/>
              <a:gd name="connsiteY4" fmla="*/ 1692 h 10000"/>
              <a:gd name="connsiteX5" fmla="*/ 853 w 11604"/>
              <a:gd name="connsiteY5" fmla="*/ 1846 h 10000"/>
              <a:gd name="connsiteX6" fmla="*/ 1706 w 11604"/>
              <a:gd name="connsiteY6" fmla="*/ 1615 h 10000"/>
              <a:gd name="connsiteX7" fmla="*/ 2403 w 11604"/>
              <a:gd name="connsiteY7" fmla="*/ 1154 h 10000"/>
              <a:gd name="connsiteX8" fmla="*/ 2868 w 11604"/>
              <a:gd name="connsiteY8" fmla="*/ 923 h 10000"/>
              <a:gd name="connsiteX9" fmla="*/ 3411 w 11604"/>
              <a:gd name="connsiteY9" fmla="*/ 308 h 10000"/>
              <a:gd name="connsiteX10" fmla="*/ 3721 w 11604"/>
              <a:gd name="connsiteY10" fmla="*/ 153 h 10000"/>
              <a:gd name="connsiteX11" fmla="*/ 3954 w 11604"/>
              <a:gd name="connsiteY11" fmla="*/ 0 h 10000"/>
              <a:gd name="connsiteX12" fmla="*/ 4263 w 11604"/>
              <a:gd name="connsiteY12" fmla="*/ 77 h 10000"/>
              <a:gd name="connsiteX13" fmla="*/ 4341 w 11604"/>
              <a:gd name="connsiteY13" fmla="*/ 308 h 10000"/>
              <a:gd name="connsiteX14" fmla="*/ 4574 w 11604"/>
              <a:gd name="connsiteY14" fmla="*/ 384 h 10000"/>
              <a:gd name="connsiteX15" fmla="*/ 5116 w 11604"/>
              <a:gd name="connsiteY15" fmla="*/ 1154 h 10000"/>
              <a:gd name="connsiteX16" fmla="*/ 5349 w 11604"/>
              <a:gd name="connsiteY16" fmla="*/ 2384 h 10000"/>
              <a:gd name="connsiteX17" fmla="*/ 6047 w 11604"/>
              <a:gd name="connsiteY17" fmla="*/ 2692 h 10000"/>
              <a:gd name="connsiteX18" fmla="*/ 6512 w 11604"/>
              <a:gd name="connsiteY18" fmla="*/ 3000 h 10000"/>
              <a:gd name="connsiteX19" fmla="*/ 7442 w 11604"/>
              <a:gd name="connsiteY19" fmla="*/ 3538 h 10000"/>
              <a:gd name="connsiteX20" fmla="*/ 8372 w 11604"/>
              <a:gd name="connsiteY20" fmla="*/ 3462 h 10000"/>
              <a:gd name="connsiteX21" fmla="*/ 9208 w 11604"/>
              <a:gd name="connsiteY21" fmla="*/ 2148 h 10000"/>
              <a:gd name="connsiteX22" fmla="*/ 10337 w 11604"/>
              <a:gd name="connsiteY22" fmla="*/ 2955 h 10000"/>
              <a:gd name="connsiteX23" fmla="*/ 11109 w 11604"/>
              <a:gd name="connsiteY23" fmla="*/ 3541 h 10000"/>
              <a:gd name="connsiteX24" fmla="*/ 11483 w 11604"/>
              <a:gd name="connsiteY24" fmla="*/ 4372 h 10000"/>
              <a:gd name="connsiteX25" fmla="*/ 11214 w 11604"/>
              <a:gd name="connsiteY25" fmla="*/ 4837 h 10000"/>
              <a:gd name="connsiteX26" fmla="*/ 8494 w 11604"/>
              <a:gd name="connsiteY26" fmla="*/ 5917 h 10000"/>
              <a:gd name="connsiteX27" fmla="*/ 8014 w 11604"/>
              <a:gd name="connsiteY27" fmla="*/ 6214 h 10000"/>
              <a:gd name="connsiteX28" fmla="*/ 7475 w 11604"/>
              <a:gd name="connsiteY28" fmla="*/ 6413 h 10000"/>
              <a:gd name="connsiteX29" fmla="*/ 6882 w 11604"/>
              <a:gd name="connsiteY29" fmla="*/ 6832 h 10000"/>
              <a:gd name="connsiteX30" fmla="*/ 6075 w 11604"/>
              <a:gd name="connsiteY30" fmla="*/ 7132 h 10000"/>
              <a:gd name="connsiteX31" fmla="*/ 5827 w 11604"/>
              <a:gd name="connsiteY31" fmla="*/ 7941 h 10000"/>
              <a:gd name="connsiteX32" fmla="*/ 5200 w 11604"/>
              <a:gd name="connsiteY32" fmla="*/ 9247 h 10000"/>
              <a:gd name="connsiteX33" fmla="*/ 4263 w 11604"/>
              <a:gd name="connsiteY33" fmla="*/ 9692 h 10000"/>
              <a:gd name="connsiteX34" fmla="*/ 3799 w 11604"/>
              <a:gd name="connsiteY34" fmla="*/ 10000 h 10000"/>
              <a:gd name="connsiteX35" fmla="*/ 3256 w 11604"/>
              <a:gd name="connsiteY35" fmla="*/ 8616 h 10000"/>
              <a:gd name="connsiteX36" fmla="*/ 3023 w 11604"/>
              <a:gd name="connsiteY36" fmla="*/ 8154 h 10000"/>
              <a:gd name="connsiteX37" fmla="*/ 2714 w 11604"/>
              <a:gd name="connsiteY37" fmla="*/ 6846 h 10000"/>
              <a:gd name="connsiteX38" fmla="*/ 2636 w 11604"/>
              <a:gd name="connsiteY38" fmla="*/ 5307 h 10000"/>
              <a:gd name="connsiteX39" fmla="*/ 2403 w 11604"/>
              <a:gd name="connsiteY39" fmla="*/ 5385 h 10000"/>
              <a:gd name="connsiteX40" fmla="*/ 2170 w 11604"/>
              <a:gd name="connsiteY40" fmla="*/ 5307 h 10000"/>
              <a:gd name="connsiteX41" fmla="*/ 1861 w 11604"/>
              <a:gd name="connsiteY41" fmla="*/ 4846 h 10000"/>
              <a:gd name="connsiteX42" fmla="*/ 1472 w 11604"/>
              <a:gd name="connsiteY42" fmla="*/ 4231 h 10000"/>
              <a:gd name="connsiteX43" fmla="*/ 1085 w 11604"/>
              <a:gd name="connsiteY43" fmla="*/ 3538 h 10000"/>
              <a:gd name="connsiteX44" fmla="*/ 621 w 11604"/>
              <a:gd name="connsiteY44" fmla="*/ 3384 h 10000"/>
              <a:gd name="connsiteX45" fmla="*/ 0 w 11604"/>
              <a:gd name="connsiteY45" fmla="*/ 2923 h 10000"/>
              <a:gd name="connsiteX0" fmla="*/ 0 w 11604"/>
              <a:gd name="connsiteY0" fmla="*/ 2923 h 10000"/>
              <a:gd name="connsiteX1" fmla="*/ 232 w 11604"/>
              <a:gd name="connsiteY1" fmla="*/ 2770 h 10000"/>
              <a:gd name="connsiteX2" fmla="*/ 387 w 11604"/>
              <a:gd name="connsiteY2" fmla="*/ 2307 h 10000"/>
              <a:gd name="connsiteX3" fmla="*/ 310 w 11604"/>
              <a:gd name="connsiteY3" fmla="*/ 1923 h 10000"/>
              <a:gd name="connsiteX4" fmla="*/ 387 w 11604"/>
              <a:gd name="connsiteY4" fmla="*/ 1692 h 10000"/>
              <a:gd name="connsiteX5" fmla="*/ 853 w 11604"/>
              <a:gd name="connsiteY5" fmla="*/ 1846 h 10000"/>
              <a:gd name="connsiteX6" fmla="*/ 1706 w 11604"/>
              <a:gd name="connsiteY6" fmla="*/ 1615 h 10000"/>
              <a:gd name="connsiteX7" fmla="*/ 2403 w 11604"/>
              <a:gd name="connsiteY7" fmla="*/ 1154 h 10000"/>
              <a:gd name="connsiteX8" fmla="*/ 2868 w 11604"/>
              <a:gd name="connsiteY8" fmla="*/ 923 h 10000"/>
              <a:gd name="connsiteX9" fmla="*/ 3411 w 11604"/>
              <a:gd name="connsiteY9" fmla="*/ 308 h 10000"/>
              <a:gd name="connsiteX10" fmla="*/ 3721 w 11604"/>
              <a:gd name="connsiteY10" fmla="*/ 153 h 10000"/>
              <a:gd name="connsiteX11" fmla="*/ 3954 w 11604"/>
              <a:gd name="connsiteY11" fmla="*/ 0 h 10000"/>
              <a:gd name="connsiteX12" fmla="*/ 4263 w 11604"/>
              <a:gd name="connsiteY12" fmla="*/ 77 h 10000"/>
              <a:gd name="connsiteX13" fmla="*/ 4341 w 11604"/>
              <a:gd name="connsiteY13" fmla="*/ 308 h 10000"/>
              <a:gd name="connsiteX14" fmla="*/ 4574 w 11604"/>
              <a:gd name="connsiteY14" fmla="*/ 384 h 10000"/>
              <a:gd name="connsiteX15" fmla="*/ 5116 w 11604"/>
              <a:gd name="connsiteY15" fmla="*/ 1154 h 10000"/>
              <a:gd name="connsiteX16" fmla="*/ 5349 w 11604"/>
              <a:gd name="connsiteY16" fmla="*/ 2384 h 10000"/>
              <a:gd name="connsiteX17" fmla="*/ 6047 w 11604"/>
              <a:gd name="connsiteY17" fmla="*/ 2692 h 10000"/>
              <a:gd name="connsiteX18" fmla="*/ 6512 w 11604"/>
              <a:gd name="connsiteY18" fmla="*/ 3000 h 10000"/>
              <a:gd name="connsiteX19" fmla="*/ 7442 w 11604"/>
              <a:gd name="connsiteY19" fmla="*/ 3538 h 10000"/>
              <a:gd name="connsiteX20" fmla="*/ 8130 w 11604"/>
              <a:gd name="connsiteY20" fmla="*/ 1588 h 10000"/>
              <a:gd name="connsiteX21" fmla="*/ 9208 w 11604"/>
              <a:gd name="connsiteY21" fmla="*/ 2148 h 10000"/>
              <a:gd name="connsiteX22" fmla="*/ 10337 w 11604"/>
              <a:gd name="connsiteY22" fmla="*/ 2955 h 10000"/>
              <a:gd name="connsiteX23" fmla="*/ 11109 w 11604"/>
              <a:gd name="connsiteY23" fmla="*/ 3541 h 10000"/>
              <a:gd name="connsiteX24" fmla="*/ 11483 w 11604"/>
              <a:gd name="connsiteY24" fmla="*/ 4372 h 10000"/>
              <a:gd name="connsiteX25" fmla="*/ 11214 w 11604"/>
              <a:gd name="connsiteY25" fmla="*/ 4837 h 10000"/>
              <a:gd name="connsiteX26" fmla="*/ 8494 w 11604"/>
              <a:gd name="connsiteY26" fmla="*/ 5917 h 10000"/>
              <a:gd name="connsiteX27" fmla="*/ 8014 w 11604"/>
              <a:gd name="connsiteY27" fmla="*/ 6214 h 10000"/>
              <a:gd name="connsiteX28" fmla="*/ 7475 w 11604"/>
              <a:gd name="connsiteY28" fmla="*/ 6413 h 10000"/>
              <a:gd name="connsiteX29" fmla="*/ 6882 w 11604"/>
              <a:gd name="connsiteY29" fmla="*/ 6832 h 10000"/>
              <a:gd name="connsiteX30" fmla="*/ 6075 w 11604"/>
              <a:gd name="connsiteY30" fmla="*/ 7132 h 10000"/>
              <a:gd name="connsiteX31" fmla="*/ 5827 w 11604"/>
              <a:gd name="connsiteY31" fmla="*/ 7941 h 10000"/>
              <a:gd name="connsiteX32" fmla="*/ 5200 w 11604"/>
              <a:gd name="connsiteY32" fmla="*/ 9247 h 10000"/>
              <a:gd name="connsiteX33" fmla="*/ 4263 w 11604"/>
              <a:gd name="connsiteY33" fmla="*/ 9692 h 10000"/>
              <a:gd name="connsiteX34" fmla="*/ 3799 w 11604"/>
              <a:gd name="connsiteY34" fmla="*/ 10000 h 10000"/>
              <a:gd name="connsiteX35" fmla="*/ 3256 w 11604"/>
              <a:gd name="connsiteY35" fmla="*/ 8616 h 10000"/>
              <a:gd name="connsiteX36" fmla="*/ 3023 w 11604"/>
              <a:gd name="connsiteY36" fmla="*/ 8154 h 10000"/>
              <a:gd name="connsiteX37" fmla="*/ 2714 w 11604"/>
              <a:gd name="connsiteY37" fmla="*/ 6846 h 10000"/>
              <a:gd name="connsiteX38" fmla="*/ 2636 w 11604"/>
              <a:gd name="connsiteY38" fmla="*/ 5307 h 10000"/>
              <a:gd name="connsiteX39" fmla="*/ 2403 w 11604"/>
              <a:gd name="connsiteY39" fmla="*/ 5385 h 10000"/>
              <a:gd name="connsiteX40" fmla="*/ 2170 w 11604"/>
              <a:gd name="connsiteY40" fmla="*/ 5307 h 10000"/>
              <a:gd name="connsiteX41" fmla="*/ 1861 w 11604"/>
              <a:gd name="connsiteY41" fmla="*/ 4846 h 10000"/>
              <a:gd name="connsiteX42" fmla="*/ 1472 w 11604"/>
              <a:gd name="connsiteY42" fmla="*/ 4231 h 10000"/>
              <a:gd name="connsiteX43" fmla="*/ 1085 w 11604"/>
              <a:gd name="connsiteY43" fmla="*/ 3538 h 10000"/>
              <a:gd name="connsiteX44" fmla="*/ 621 w 11604"/>
              <a:gd name="connsiteY44" fmla="*/ 3384 h 10000"/>
              <a:gd name="connsiteX45" fmla="*/ 0 w 11604"/>
              <a:gd name="connsiteY45" fmla="*/ 2923 h 10000"/>
              <a:gd name="connsiteX0" fmla="*/ 0 w 11604"/>
              <a:gd name="connsiteY0" fmla="*/ 2923 h 10000"/>
              <a:gd name="connsiteX1" fmla="*/ 232 w 11604"/>
              <a:gd name="connsiteY1" fmla="*/ 2770 h 10000"/>
              <a:gd name="connsiteX2" fmla="*/ 387 w 11604"/>
              <a:gd name="connsiteY2" fmla="*/ 2307 h 10000"/>
              <a:gd name="connsiteX3" fmla="*/ 310 w 11604"/>
              <a:gd name="connsiteY3" fmla="*/ 1923 h 10000"/>
              <a:gd name="connsiteX4" fmla="*/ 387 w 11604"/>
              <a:gd name="connsiteY4" fmla="*/ 1692 h 10000"/>
              <a:gd name="connsiteX5" fmla="*/ 853 w 11604"/>
              <a:gd name="connsiteY5" fmla="*/ 1846 h 10000"/>
              <a:gd name="connsiteX6" fmla="*/ 1706 w 11604"/>
              <a:gd name="connsiteY6" fmla="*/ 1615 h 10000"/>
              <a:gd name="connsiteX7" fmla="*/ 2403 w 11604"/>
              <a:gd name="connsiteY7" fmla="*/ 1154 h 10000"/>
              <a:gd name="connsiteX8" fmla="*/ 2868 w 11604"/>
              <a:gd name="connsiteY8" fmla="*/ 923 h 10000"/>
              <a:gd name="connsiteX9" fmla="*/ 3411 w 11604"/>
              <a:gd name="connsiteY9" fmla="*/ 308 h 10000"/>
              <a:gd name="connsiteX10" fmla="*/ 3721 w 11604"/>
              <a:gd name="connsiteY10" fmla="*/ 153 h 10000"/>
              <a:gd name="connsiteX11" fmla="*/ 3954 w 11604"/>
              <a:gd name="connsiteY11" fmla="*/ 0 h 10000"/>
              <a:gd name="connsiteX12" fmla="*/ 4263 w 11604"/>
              <a:gd name="connsiteY12" fmla="*/ 77 h 10000"/>
              <a:gd name="connsiteX13" fmla="*/ 4341 w 11604"/>
              <a:gd name="connsiteY13" fmla="*/ 308 h 10000"/>
              <a:gd name="connsiteX14" fmla="*/ 4574 w 11604"/>
              <a:gd name="connsiteY14" fmla="*/ 384 h 10000"/>
              <a:gd name="connsiteX15" fmla="*/ 5116 w 11604"/>
              <a:gd name="connsiteY15" fmla="*/ 1154 h 10000"/>
              <a:gd name="connsiteX16" fmla="*/ 5349 w 11604"/>
              <a:gd name="connsiteY16" fmla="*/ 2384 h 10000"/>
              <a:gd name="connsiteX17" fmla="*/ 6047 w 11604"/>
              <a:gd name="connsiteY17" fmla="*/ 2692 h 10000"/>
              <a:gd name="connsiteX18" fmla="*/ 6512 w 11604"/>
              <a:gd name="connsiteY18" fmla="*/ 3000 h 10000"/>
              <a:gd name="connsiteX19" fmla="*/ 6873 w 11604"/>
              <a:gd name="connsiteY19" fmla="*/ 822 h 10000"/>
              <a:gd name="connsiteX20" fmla="*/ 8130 w 11604"/>
              <a:gd name="connsiteY20" fmla="*/ 1588 h 10000"/>
              <a:gd name="connsiteX21" fmla="*/ 9208 w 11604"/>
              <a:gd name="connsiteY21" fmla="*/ 2148 h 10000"/>
              <a:gd name="connsiteX22" fmla="*/ 10337 w 11604"/>
              <a:gd name="connsiteY22" fmla="*/ 2955 h 10000"/>
              <a:gd name="connsiteX23" fmla="*/ 11109 w 11604"/>
              <a:gd name="connsiteY23" fmla="*/ 3541 h 10000"/>
              <a:gd name="connsiteX24" fmla="*/ 11483 w 11604"/>
              <a:gd name="connsiteY24" fmla="*/ 4372 h 10000"/>
              <a:gd name="connsiteX25" fmla="*/ 11214 w 11604"/>
              <a:gd name="connsiteY25" fmla="*/ 4837 h 10000"/>
              <a:gd name="connsiteX26" fmla="*/ 8494 w 11604"/>
              <a:gd name="connsiteY26" fmla="*/ 5917 h 10000"/>
              <a:gd name="connsiteX27" fmla="*/ 8014 w 11604"/>
              <a:gd name="connsiteY27" fmla="*/ 6214 h 10000"/>
              <a:gd name="connsiteX28" fmla="*/ 7475 w 11604"/>
              <a:gd name="connsiteY28" fmla="*/ 6413 h 10000"/>
              <a:gd name="connsiteX29" fmla="*/ 6882 w 11604"/>
              <a:gd name="connsiteY29" fmla="*/ 6832 h 10000"/>
              <a:gd name="connsiteX30" fmla="*/ 6075 w 11604"/>
              <a:gd name="connsiteY30" fmla="*/ 7132 h 10000"/>
              <a:gd name="connsiteX31" fmla="*/ 5827 w 11604"/>
              <a:gd name="connsiteY31" fmla="*/ 7941 h 10000"/>
              <a:gd name="connsiteX32" fmla="*/ 5200 w 11604"/>
              <a:gd name="connsiteY32" fmla="*/ 9247 h 10000"/>
              <a:gd name="connsiteX33" fmla="*/ 4263 w 11604"/>
              <a:gd name="connsiteY33" fmla="*/ 9692 h 10000"/>
              <a:gd name="connsiteX34" fmla="*/ 3799 w 11604"/>
              <a:gd name="connsiteY34" fmla="*/ 10000 h 10000"/>
              <a:gd name="connsiteX35" fmla="*/ 3256 w 11604"/>
              <a:gd name="connsiteY35" fmla="*/ 8616 h 10000"/>
              <a:gd name="connsiteX36" fmla="*/ 3023 w 11604"/>
              <a:gd name="connsiteY36" fmla="*/ 8154 h 10000"/>
              <a:gd name="connsiteX37" fmla="*/ 2714 w 11604"/>
              <a:gd name="connsiteY37" fmla="*/ 6846 h 10000"/>
              <a:gd name="connsiteX38" fmla="*/ 2636 w 11604"/>
              <a:gd name="connsiteY38" fmla="*/ 5307 h 10000"/>
              <a:gd name="connsiteX39" fmla="*/ 2403 w 11604"/>
              <a:gd name="connsiteY39" fmla="*/ 5385 h 10000"/>
              <a:gd name="connsiteX40" fmla="*/ 2170 w 11604"/>
              <a:gd name="connsiteY40" fmla="*/ 5307 h 10000"/>
              <a:gd name="connsiteX41" fmla="*/ 1861 w 11604"/>
              <a:gd name="connsiteY41" fmla="*/ 4846 h 10000"/>
              <a:gd name="connsiteX42" fmla="*/ 1472 w 11604"/>
              <a:gd name="connsiteY42" fmla="*/ 4231 h 10000"/>
              <a:gd name="connsiteX43" fmla="*/ 1085 w 11604"/>
              <a:gd name="connsiteY43" fmla="*/ 3538 h 10000"/>
              <a:gd name="connsiteX44" fmla="*/ 621 w 11604"/>
              <a:gd name="connsiteY44" fmla="*/ 3384 h 10000"/>
              <a:gd name="connsiteX45" fmla="*/ 0 w 11604"/>
              <a:gd name="connsiteY45" fmla="*/ 2923 h 10000"/>
              <a:gd name="connsiteX0" fmla="*/ 0 w 11604"/>
              <a:gd name="connsiteY0" fmla="*/ 2923 h 10000"/>
              <a:gd name="connsiteX1" fmla="*/ 232 w 11604"/>
              <a:gd name="connsiteY1" fmla="*/ 2770 h 10000"/>
              <a:gd name="connsiteX2" fmla="*/ 387 w 11604"/>
              <a:gd name="connsiteY2" fmla="*/ 2307 h 10000"/>
              <a:gd name="connsiteX3" fmla="*/ 310 w 11604"/>
              <a:gd name="connsiteY3" fmla="*/ 1923 h 10000"/>
              <a:gd name="connsiteX4" fmla="*/ 387 w 11604"/>
              <a:gd name="connsiteY4" fmla="*/ 1692 h 10000"/>
              <a:gd name="connsiteX5" fmla="*/ 853 w 11604"/>
              <a:gd name="connsiteY5" fmla="*/ 1846 h 10000"/>
              <a:gd name="connsiteX6" fmla="*/ 1706 w 11604"/>
              <a:gd name="connsiteY6" fmla="*/ 1615 h 10000"/>
              <a:gd name="connsiteX7" fmla="*/ 2403 w 11604"/>
              <a:gd name="connsiteY7" fmla="*/ 1154 h 10000"/>
              <a:gd name="connsiteX8" fmla="*/ 2868 w 11604"/>
              <a:gd name="connsiteY8" fmla="*/ 923 h 10000"/>
              <a:gd name="connsiteX9" fmla="*/ 3411 w 11604"/>
              <a:gd name="connsiteY9" fmla="*/ 308 h 10000"/>
              <a:gd name="connsiteX10" fmla="*/ 3721 w 11604"/>
              <a:gd name="connsiteY10" fmla="*/ 153 h 10000"/>
              <a:gd name="connsiteX11" fmla="*/ 3954 w 11604"/>
              <a:gd name="connsiteY11" fmla="*/ 0 h 10000"/>
              <a:gd name="connsiteX12" fmla="*/ 4263 w 11604"/>
              <a:gd name="connsiteY12" fmla="*/ 77 h 10000"/>
              <a:gd name="connsiteX13" fmla="*/ 4341 w 11604"/>
              <a:gd name="connsiteY13" fmla="*/ 308 h 10000"/>
              <a:gd name="connsiteX14" fmla="*/ 4574 w 11604"/>
              <a:gd name="connsiteY14" fmla="*/ 384 h 10000"/>
              <a:gd name="connsiteX15" fmla="*/ 5116 w 11604"/>
              <a:gd name="connsiteY15" fmla="*/ 1154 h 10000"/>
              <a:gd name="connsiteX16" fmla="*/ 5349 w 11604"/>
              <a:gd name="connsiteY16" fmla="*/ 2384 h 10000"/>
              <a:gd name="connsiteX17" fmla="*/ 6047 w 11604"/>
              <a:gd name="connsiteY17" fmla="*/ 2692 h 10000"/>
              <a:gd name="connsiteX18" fmla="*/ 6142 w 11604"/>
              <a:gd name="connsiteY18" fmla="*/ 300 h 10000"/>
              <a:gd name="connsiteX19" fmla="*/ 6873 w 11604"/>
              <a:gd name="connsiteY19" fmla="*/ 822 h 10000"/>
              <a:gd name="connsiteX20" fmla="*/ 8130 w 11604"/>
              <a:gd name="connsiteY20" fmla="*/ 1588 h 10000"/>
              <a:gd name="connsiteX21" fmla="*/ 9208 w 11604"/>
              <a:gd name="connsiteY21" fmla="*/ 2148 h 10000"/>
              <a:gd name="connsiteX22" fmla="*/ 10337 w 11604"/>
              <a:gd name="connsiteY22" fmla="*/ 2955 h 10000"/>
              <a:gd name="connsiteX23" fmla="*/ 11109 w 11604"/>
              <a:gd name="connsiteY23" fmla="*/ 3541 h 10000"/>
              <a:gd name="connsiteX24" fmla="*/ 11483 w 11604"/>
              <a:gd name="connsiteY24" fmla="*/ 4372 h 10000"/>
              <a:gd name="connsiteX25" fmla="*/ 11214 w 11604"/>
              <a:gd name="connsiteY25" fmla="*/ 4837 h 10000"/>
              <a:gd name="connsiteX26" fmla="*/ 8494 w 11604"/>
              <a:gd name="connsiteY26" fmla="*/ 5917 h 10000"/>
              <a:gd name="connsiteX27" fmla="*/ 8014 w 11604"/>
              <a:gd name="connsiteY27" fmla="*/ 6214 h 10000"/>
              <a:gd name="connsiteX28" fmla="*/ 7475 w 11604"/>
              <a:gd name="connsiteY28" fmla="*/ 6413 h 10000"/>
              <a:gd name="connsiteX29" fmla="*/ 6882 w 11604"/>
              <a:gd name="connsiteY29" fmla="*/ 6832 h 10000"/>
              <a:gd name="connsiteX30" fmla="*/ 6075 w 11604"/>
              <a:gd name="connsiteY30" fmla="*/ 7132 h 10000"/>
              <a:gd name="connsiteX31" fmla="*/ 5827 w 11604"/>
              <a:gd name="connsiteY31" fmla="*/ 7941 h 10000"/>
              <a:gd name="connsiteX32" fmla="*/ 5200 w 11604"/>
              <a:gd name="connsiteY32" fmla="*/ 9247 h 10000"/>
              <a:gd name="connsiteX33" fmla="*/ 4263 w 11604"/>
              <a:gd name="connsiteY33" fmla="*/ 9692 h 10000"/>
              <a:gd name="connsiteX34" fmla="*/ 3799 w 11604"/>
              <a:gd name="connsiteY34" fmla="*/ 10000 h 10000"/>
              <a:gd name="connsiteX35" fmla="*/ 3256 w 11604"/>
              <a:gd name="connsiteY35" fmla="*/ 8616 h 10000"/>
              <a:gd name="connsiteX36" fmla="*/ 3023 w 11604"/>
              <a:gd name="connsiteY36" fmla="*/ 8154 h 10000"/>
              <a:gd name="connsiteX37" fmla="*/ 2714 w 11604"/>
              <a:gd name="connsiteY37" fmla="*/ 6846 h 10000"/>
              <a:gd name="connsiteX38" fmla="*/ 2636 w 11604"/>
              <a:gd name="connsiteY38" fmla="*/ 5307 h 10000"/>
              <a:gd name="connsiteX39" fmla="*/ 2403 w 11604"/>
              <a:gd name="connsiteY39" fmla="*/ 5385 h 10000"/>
              <a:gd name="connsiteX40" fmla="*/ 2170 w 11604"/>
              <a:gd name="connsiteY40" fmla="*/ 5307 h 10000"/>
              <a:gd name="connsiteX41" fmla="*/ 1861 w 11604"/>
              <a:gd name="connsiteY41" fmla="*/ 4846 h 10000"/>
              <a:gd name="connsiteX42" fmla="*/ 1472 w 11604"/>
              <a:gd name="connsiteY42" fmla="*/ 4231 h 10000"/>
              <a:gd name="connsiteX43" fmla="*/ 1085 w 11604"/>
              <a:gd name="connsiteY43" fmla="*/ 3538 h 10000"/>
              <a:gd name="connsiteX44" fmla="*/ 621 w 11604"/>
              <a:gd name="connsiteY44" fmla="*/ 3384 h 10000"/>
              <a:gd name="connsiteX45" fmla="*/ 0 w 11604"/>
              <a:gd name="connsiteY45" fmla="*/ 2923 h 10000"/>
              <a:gd name="connsiteX0" fmla="*/ 0 w 11604"/>
              <a:gd name="connsiteY0" fmla="*/ 2979 h 10056"/>
              <a:gd name="connsiteX1" fmla="*/ 232 w 11604"/>
              <a:gd name="connsiteY1" fmla="*/ 2826 h 10056"/>
              <a:gd name="connsiteX2" fmla="*/ 387 w 11604"/>
              <a:gd name="connsiteY2" fmla="*/ 2363 h 10056"/>
              <a:gd name="connsiteX3" fmla="*/ 310 w 11604"/>
              <a:gd name="connsiteY3" fmla="*/ 1979 h 10056"/>
              <a:gd name="connsiteX4" fmla="*/ 387 w 11604"/>
              <a:gd name="connsiteY4" fmla="*/ 1748 h 10056"/>
              <a:gd name="connsiteX5" fmla="*/ 853 w 11604"/>
              <a:gd name="connsiteY5" fmla="*/ 1902 h 10056"/>
              <a:gd name="connsiteX6" fmla="*/ 1706 w 11604"/>
              <a:gd name="connsiteY6" fmla="*/ 1671 h 10056"/>
              <a:gd name="connsiteX7" fmla="*/ 2403 w 11604"/>
              <a:gd name="connsiteY7" fmla="*/ 1210 h 10056"/>
              <a:gd name="connsiteX8" fmla="*/ 2868 w 11604"/>
              <a:gd name="connsiteY8" fmla="*/ 979 h 10056"/>
              <a:gd name="connsiteX9" fmla="*/ 3411 w 11604"/>
              <a:gd name="connsiteY9" fmla="*/ 364 h 10056"/>
              <a:gd name="connsiteX10" fmla="*/ 3721 w 11604"/>
              <a:gd name="connsiteY10" fmla="*/ 209 h 10056"/>
              <a:gd name="connsiteX11" fmla="*/ 3954 w 11604"/>
              <a:gd name="connsiteY11" fmla="*/ 56 h 10056"/>
              <a:gd name="connsiteX12" fmla="*/ 4263 w 11604"/>
              <a:gd name="connsiteY12" fmla="*/ 133 h 10056"/>
              <a:gd name="connsiteX13" fmla="*/ 4341 w 11604"/>
              <a:gd name="connsiteY13" fmla="*/ 364 h 10056"/>
              <a:gd name="connsiteX14" fmla="*/ 4574 w 11604"/>
              <a:gd name="connsiteY14" fmla="*/ 440 h 10056"/>
              <a:gd name="connsiteX15" fmla="*/ 5116 w 11604"/>
              <a:gd name="connsiteY15" fmla="*/ 1210 h 10056"/>
              <a:gd name="connsiteX16" fmla="*/ 5349 w 11604"/>
              <a:gd name="connsiteY16" fmla="*/ 2440 h 10056"/>
              <a:gd name="connsiteX17" fmla="*/ 5492 w 11604"/>
              <a:gd name="connsiteY17" fmla="*/ 128 h 10056"/>
              <a:gd name="connsiteX18" fmla="*/ 6142 w 11604"/>
              <a:gd name="connsiteY18" fmla="*/ 356 h 10056"/>
              <a:gd name="connsiteX19" fmla="*/ 6873 w 11604"/>
              <a:gd name="connsiteY19" fmla="*/ 878 h 10056"/>
              <a:gd name="connsiteX20" fmla="*/ 8130 w 11604"/>
              <a:gd name="connsiteY20" fmla="*/ 1644 h 10056"/>
              <a:gd name="connsiteX21" fmla="*/ 9208 w 11604"/>
              <a:gd name="connsiteY21" fmla="*/ 2204 h 10056"/>
              <a:gd name="connsiteX22" fmla="*/ 10337 w 11604"/>
              <a:gd name="connsiteY22" fmla="*/ 3011 h 10056"/>
              <a:gd name="connsiteX23" fmla="*/ 11109 w 11604"/>
              <a:gd name="connsiteY23" fmla="*/ 3597 h 10056"/>
              <a:gd name="connsiteX24" fmla="*/ 11483 w 11604"/>
              <a:gd name="connsiteY24" fmla="*/ 4428 h 10056"/>
              <a:gd name="connsiteX25" fmla="*/ 11214 w 11604"/>
              <a:gd name="connsiteY25" fmla="*/ 4893 h 10056"/>
              <a:gd name="connsiteX26" fmla="*/ 8494 w 11604"/>
              <a:gd name="connsiteY26" fmla="*/ 5973 h 10056"/>
              <a:gd name="connsiteX27" fmla="*/ 8014 w 11604"/>
              <a:gd name="connsiteY27" fmla="*/ 6270 h 10056"/>
              <a:gd name="connsiteX28" fmla="*/ 7475 w 11604"/>
              <a:gd name="connsiteY28" fmla="*/ 6469 h 10056"/>
              <a:gd name="connsiteX29" fmla="*/ 6882 w 11604"/>
              <a:gd name="connsiteY29" fmla="*/ 6888 h 10056"/>
              <a:gd name="connsiteX30" fmla="*/ 6075 w 11604"/>
              <a:gd name="connsiteY30" fmla="*/ 7188 h 10056"/>
              <a:gd name="connsiteX31" fmla="*/ 5827 w 11604"/>
              <a:gd name="connsiteY31" fmla="*/ 7997 h 10056"/>
              <a:gd name="connsiteX32" fmla="*/ 5200 w 11604"/>
              <a:gd name="connsiteY32" fmla="*/ 9303 h 10056"/>
              <a:gd name="connsiteX33" fmla="*/ 4263 w 11604"/>
              <a:gd name="connsiteY33" fmla="*/ 9748 h 10056"/>
              <a:gd name="connsiteX34" fmla="*/ 3799 w 11604"/>
              <a:gd name="connsiteY34" fmla="*/ 10056 h 10056"/>
              <a:gd name="connsiteX35" fmla="*/ 3256 w 11604"/>
              <a:gd name="connsiteY35" fmla="*/ 8672 h 10056"/>
              <a:gd name="connsiteX36" fmla="*/ 3023 w 11604"/>
              <a:gd name="connsiteY36" fmla="*/ 8210 h 10056"/>
              <a:gd name="connsiteX37" fmla="*/ 2714 w 11604"/>
              <a:gd name="connsiteY37" fmla="*/ 6902 h 10056"/>
              <a:gd name="connsiteX38" fmla="*/ 2636 w 11604"/>
              <a:gd name="connsiteY38" fmla="*/ 5363 h 10056"/>
              <a:gd name="connsiteX39" fmla="*/ 2403 w 11604"/>
              <a:gd name="connsiteY39" fmla="*/ 5441 h 10056"/>
              <a:gd name="connsiteX40" fmla="*/ 2170 w 11604"/>
              <a:gd name="connsiteY40" fmla="*/ 5363 h 10056"/>
              <a:gd name="connsiteX41" fmla="*/ 1861 w 11604"/>
              <a:gd name="connsiteY41" fmla="*/ 4902 h 10056"/>
              <a:gd name="connsiteX42" fmla="*/ 1472 w 11604"/>
              <a:gd name="connsiteY42" fmla="*/ 4287 h 10056"/>
              <a:gd name="connsiteX43" fmla="*/ 1085 w 11604"/>
              <a:gd name="connsiteY43" fmla="*/ 3594 h 10056"/>
              <a:gd name="connsiteX44" fmla="*/ 621 w 11604"/>
              <a:gd name="connsiteY44" fmla="*/ 3440 h 10056"/>
              <a:gd name="connsiteX45" fmla="*/ 0 w 11604"/>
              <a:gd name="connsiteY45" fmla="*/ 2979 h 10056"/>
              <a:gd name="connsiteX0" fmla="*/ 0 w 11604"/>
              <a:gd name="connsiteY0" fmla="*/ 3234 h 10311"/>
              <a:gd name="connsiteX1" fmla="*/ 232 w 11604"/>
              <a:gd name="connsiteY1" fmla="*/ 3081 h 10311"/>
              <a:gd name="connsiteX2" fmla="*/ 387 w 11604"/>
              <a:gd name="connsiteY2" fmla="*/ 2618 h 10311"/>
              <a:gd name="connsiteX3" fmla="*/ 310 w 11604"/>
              <a:gd name="connsiteY3" fmla="*/ 2234 h 10311"/>
              <a:gd name="connsiteX4" fmla="*/ 387 w 11604"/>
              <a:gd name="connsiteY4" fmla="*/ 2003 h 10311"/>
              <a:gd name="connsiteX5" fmla="*/ 853 w 11604"/>
              <a:gd name="connsiteY5" fmla="*/ 2157 h 10311"/>
              <a:gd name="connsiteX6" fmla="*/ 1706 w 11604"/>
              <a:gd name="connsiteY6" fmla="*/ 1926 h 10311"/>
              <a:gd name="connsiteX7" fmla="*/ 2403 w 11604"/>
              <a:gd name="connsiteY7" fmla="*/ 1465 h 10311"/>
              <a:gd name="connsiteX8" fmla="*/ 2868 w 11604"/>
              <a:gd name="connsiteY8" fmla="*/ 1234 h 10311"/>
              <a:gd name="connsiteX9" fmla="*/ 3411 w 11604"/>
              <a:gd name="connsiteY9" fmla="*/ 619 h 10311"/>
              <a:gd name="connsiteX10" fmla="*/ 3721 w 11604"/>
              <a:gd name="connsiteY10" fmla="*/ 464 h 10311"/>
              <a:gd name="connsiteX11" fmla="*/ 3954 w 11604"/>
              <a:gd name="connsiteY11" fmla="*/ 311 h 10311"/>
              <a:gd name="connsiteX12" fmla="*/ 4263 w 11604"/>
              <a:gd name="connsiteY12" fmla="*/ 388 h 10311"/>
              <a:gd name="connsiteX13" fmla="*/ 4341 w 11604"/>
              <a:gd name="connsiteY13" fmla="*/ 619 h 10311"/>
              <a:gd name="connsiteX14" fmla="*/ 4574 w 11604"/>
              <a:gd name="connsiteY14" fmla="*/ 695 h 10311"/>
              <a:gd name="connsiteX15" fmla="*/ 5116 w 11604"/>
              <a:gd name="connsiteY15" fmla="*/ 1465 h 10311"/>
              <a:gd name="connsiteX16" fmla="*/ 5079 w 11604"/>
              <a:gd name="connsiteY16" fmla="*/ 43 h 10311"/>
              <a:gd name="connsiteX17" fmla="*/ 5492 w 11604"/>
              <a:gd name="connsiteY17" fmla="*/ 383 h 10311"/>
              <a:gd name="connsiteX18" fmla="*/ 6142 w 11604"/>
              <a:gd name="connsiteY18" fmla="*/ 611 h 10311"/>
              <a:gd name="connsiteX19" fmla="*/ 6873 w 11604"/>
              <a:gd name="connsiteY19" fmla="*/ 1133 h 10311"/>
              <a:gd name="connsiteX20" fmla="*/ 8130 w 11604"/>
              <a:gd name="connsiteY20" fmla="*/ 1899 h 10311"/>
              <a:gd name="connsiteX21" fmla="*/ 9208 w 11604"/>
              <a:gd name="connsiteY21" fmla="*/ 2459 h 10311"/>
              <a:gd name="connsiteX22" fmla="*/ 10337 w 11604"/>
              <a:gd name="connsiteY22" fmla="*/ 3266 h 10311"/>
              <a:gd name="connsiteX23" fmla="*/ 11109 w 11604"/>
              <a:gd name="connsiteY23" fmla="*/ 3852 h 10311"/>
              <a:gd name="connsiteX24" fmla="*/ 11483 w 11604"/>
              <a:gd name="connsiteY24" fmla="*/ 4683 h 10311"/>
              <a:gd name="connsiteX25" fmla="*/ 11214 w 11604"/>
              <a:gd name="connsiteY25" fmla="*/ 5148 h 10311"/>
              <a:gd name="connsiteX26" fmla="*/ 8494 w 11604"/>
              <a:gd name="connsiteY26" fmla="*/ 6228 h 10311"/>
              <a:gd name="connsiteX27" fmla="*/ 8014 w 11604"/>
              <a:gd name="connsiteY27" fmla="*/ 6525 h 10311"/>
              <a:gd name="connsiteX28" fmla="*/ 7475 w 11604"/>
              <a:gd name="connsiteY28" fmla="*/ 6724 h 10311"/>
              <a:gd name="connsiteX29" fmla="*/ 6882 w 11604"/>
              <a:gd name="connsiteY29" fmla="*/ 7143 h 10311"/>
              <a:gd name="connsiteX30" fmla="*/ 6075 w 11604"/>
              <a:gd name="connsiteY30" fmla="*/ 7443 h 10311"/>
              <a:gd name="connsiteX31" fmla="*/ 5827 w 11604"/>
              <a:gd name="connsiteY31" fmla="*/ 8252 h 10311"/>
              <a:gd name="connsiteX32" fmla="*/ 5200 w 11604"/>
              <a:gd name="connsiteY32" fmla="*/ 9558 h 10311"/>
              <a:gd name="connsiteX33" fmla="*/ 4263 w 11604"/>
              <a:gd name="connsiteY33" fmla="*/ 10003 h 10311"/>
              <a:gd name="connsiteX34" fmla="*/ 3799 w 11604"/>
              <a:gd name="connsiteY34" fmla="*/ 10311 h 10311"/>
              <a:gd name="connsiteX35" fmla="*/ 3256 w 11604"/>
              <a:gd name="connsiteY35" fmla="*/ 8927 h 10311"/>
              <a:gd name="connsiteX36" fmla="*/ 3023 w 11604"/>
              <a:gd name="connsiteY36" fmla="*/ 8465 h 10311"/>
              <a:gd name="connsiteX37" fmla="*/ 2714 w 11604"/>
              <a:gd name="connsiteY37" fmla="*/ 7157 h 10311"/>
              <a:gd name="connsiteX38" fmla="*/ 2636 w 11604"/>
              <a:gd name="connsiteY38" fmla="*/ 5618 h 10311"/>
              <a:gd name="connsiteX39" fmla="*/ 2403 w 11604"/>
              <a:gd name="connsiteY39" fmla="*/ 5696 h 10311"/>
              <a:gd name="connsiteX40" fmla="*/ 2170 w 11604"/>
              <a:gd name="connsiteY40" fmla="*/ 5618 h 10311"/>
              <a:gd name="connsiteX41" fmla="*/ 1861 w 11604"/>
              <a:gd name="connsiteY41" fmla="*/ 5157 h 10311"/>
              <a:gd name="connsiteX42" fmla="*/ 1472 w 11604"/>
              <a:gd name="connsiteY42" fmla="*/ 4542 h 10311"/>
              <a:gd name="connsiteX43" fmla="*/ 1085 w 11604"/>
              <a:gd name="connsiteY43" fmla="*/ 3849 h 10311"/>
              <a:gd name="connsiteX44" fmla="*/ 621 w 11604"/>
              <a:gd name="connsiteY44" fmla="*/ 3695 h 10311"/>
              <a:gd name="connsiteX45" fmla="*/ 0 w 11604"/>
              <a:gd name="connsiteY45" fmla="*/ 3234 h 10311"/>
              <a:gd name="connsiteX0" fmla="*/ 0 w 11604"/>
              <a:gd name="connsiteY0" fmla="*/ 3198 h 10275"/>
              <a:gd name="connsiteX1" fmla="*/ 232 w 11604"/>
              <a:gd name="connsiteY1" fmla="*/ 3045 h 10275"/>
              <a:gd name="connsiteX2" fmla="*/ 387 w 11604"/>
              <a:gd name="connsiteY2" fmla="*/ 2582 h 10275"/>
              <a:gd name="connsiteX3" fmla="*/ 310 w 11604"/>
              <a:gd name="connsiteY3" fmla="*/ 2198 h 10275"/>
              <a:gd name="connsiteX4" fmla="*/ 387 w 11604"/>
              <a:gd name="connsiteY4" fmla="*/ 1967 h 10275"/>
              <a:gd name="connsiteX5" fmla="*/ 853 w 11604"/>
              <a:gd name="connsiteY5" fmla="*/ 2121 h 10275"/>
              <a:gd name="connsiteX6" fmla="*/ 1706 w 11604"/>
              <a:gd name="connsiteY6" fmla="*/ 1890 h 10275"/>
              <a:gd name="connsiteX7" fmla="*/ 2403 w 11604"/>
              <a:gd name="connsiteY7" fmla="*/ 1429 h 10275"/>
              <a:gd name="connsiteX8" fmla="*/ 2868 w 11604"/>
              <a:gd name="connsiteY8" fmla="*/ 1198 h 10275"/>
              <a:gd name="connsiteX9" fmla="*/ 3411 w 11604"/>
              <a:gd name="connsiteY9" fmla="*/ 583 h 10275"/>
              <a:gd name="connsiteX10" fmla="*/ 3721 w 11604"/>
              <a:gd name="connsiteY10" fmla="*/ 428 h 10275"/>
              <a:gd name="connsiteX11" fmla="*/ 3954 w 11604"/>
              <a:gd name="connsiteY11" fmla="*/ 275 h 10275"/>
              <a:gd name="connsiteX12" fmla="*/ 4263 w 11604"/>
              <a:gd name="connsiteY12" fmla="*/ 352 h 10275"/>
              <a:gd name="connsiteX13" fmla="*/ 4341 w 11604"/>
              <a:gd name="connsiteY13" fmla="*/ 583 h 10275"/>
              <a:gd name="connsiteX14" fmla="*/ 4574 w 11604"/>
              <a:gd name="connsiteY14" fmla="*/ 659 h 10275"/>
              <a:gd name="connsiteX15" fmla="*/ 5079 w 11604"/>
              <a:gd name="connsiteY15" fmla="*/ 7 h 10275"/>
              <a:gd name="connsiteX16" fmla="*/ 5492 w 11604"/>
              <a:gd name="connsiteY16" fmla="*/ 347 h 10275"/>
              <a:gd name="connsiteX17" fmla="*/ 6142 w 11604"/>
              <a:gd name="connsiteY17" fmla="*/ 575 h 10275"/>
              <a:gd name="connsiteX18" fmla="*/ 6873 w 11604"/>
              <a:gd name="connsiteY18" fmla="*/ 1097 h 10275"/>
              <a:gd name="connsiteX19" fmla="*/ 8130 w 11604"/>
              <a:gd name="connsiteY19" fmla="*/ 1863 h 10275"/>
              <a:gd name="connsiteX20" fmla="*/ 9208 w 11604"/>
              <a:gd name="connsiteY20" fmla="*/ 2423 h 10275"/>
              <a:gd name="connsiteX21" fmla="*/ 10337 w 11604"/>
              <a:gd name="connsiteY21" fmla="*/ 3230 h 10275"/>
              <a:gd name="connsiteX22" fmla="*/ 11109 w 11604"/>
              <a:gd name="connsiteY22" fmla="*/ 3816 h 10275"/>
              <a:gd name="connsiteX23" fmla="*/ 11483 w 11604"/>
              <a:gd name="connsiteY23" fmla="*/ 4647 h 10275"/>
              <a:gd name="connsiteX24" fmla="*/ 11214 w 11604"/>
              <a:gd name="connsiteY24" fmla="*/ 5112 h 10275"/>
              <a:gd name="connsiteX25" fmla="*/ 8494 w 11604"/>
              <a:gd name="connsiteY25" fmla="*/ 6192 h 10275"/>
              <a:gd name="connsiteX26" fmla="*/ 8014 w 11604"/>
              <a:gd name="connsiteY26" fmla="*/ 6489 h 10275"/>
              <a:gd name="connsiteX27" fmla="*/ 7475 w 11604"/>
              <a:gd name="connsiteY27" fmla="*/ 6688 h 10275"/>
              <a:gd name="connsiteX28" fmla="*/ 6882 w 11604"/>
              <a:gd name="connsiteY28" fmla="*/ 7107 h 10275"/>
              <a:gd name="connsiteX29" fmla="*/ 6075 w 11604"/>
              <a:gd name="connsiteY29" fmla="*/ 7407 h 10275"/>
              <a:gd name="connsiteX30" fmla="*/ 5827 w 11604"/>
              <a:gd name="connsiteY30" fmla="*/ 8216 h 10275"/>
              <a:gd name="connsiteX31" fmla="*/ 5200 w 11604"/>
              <a:gd name="connsiteY31" fmla="*/ 9522 h 10275"/>
              <a:gd name="connsiteX32" fmla="*/ 4263 w 11604"/>
              <a:gd name="connsiteY32" fmla="*/ 9967 h 10275"/>
              <a:gd name="connsiteX33" fmla="*/ 3799 w 11604"/>
              <a:gd name="connsiteY33" fmla="*/ 10275 h 10275"/>
              <a:gd name="connsiteX34" fmla="*/ 3256 w 11604"/>
              <a:gd name="connsiteY34" fmla="*/ 8891 h 10275"/>
              <a:gd name="connsiteX35" fmla="*/ 3023 w 11604"/>
              <a:gd name="connsiteY35" fmla="*/ 8429 h 10275"/>
              <a:gd name="connsiteX36" fmla="*/ 2714 w 11604"/>
              <a:gd name="connsiteY36" fmla="*/ 7121 h 10275"/>
              <a:gd name="connsiteX37" fmla="*/ 2636 w 11604"/>
              <a:gd name="connsiteY37" fmla="*/ 5582 h 10275"/>
              <a:gd name="connsiteX38" fmla="*/ 2403 w 11604"/>
              <a:gd name="connsiteY38" fmla="*/ 5660 h 10275"/>
              <a:gd name="connsiteX39" fmla="*/ 2170 w 11604"/>
              <a:gd name="connsiteY39" fmla="*/ 5582 h 10275"/>
              <a:gd name="connsiteX40" fmla="*/ 1861 w 11604"/>
              <a:gd name="connsiteY40" fmla="*/ 5121 h 10275"/>
              <a:gd name="connsiteX41" fmla="*/ 1472 w 11604"/>
              <a:gd name="connsiteY41" fmla="*/ 4506 h 10275"/>
              <a:gd name="connsiteX42" fmla="*/ 1085 w 11604"/>
              <a:gd name="connsiteY42" fmla="*/ 3813 h 10275"/>
              <a:gd name="connsiteX43" fmla="*/ 621 w 11604"/>
              <a:gd name="connsiteY43" fmla="*/ 3659 h 10275"/>
              <a:gd name="connsiteX44" fmla="*/ 0 w 11604"/>
              <a:gd name="connsiteY44" fmla="*/ 3198 h 10275"/>
              <a:gd name="connsiteX0" fmla="*/ 0 w 11604"/>
              <a:gd name="connsiteY0" fmla="*/ 3195 h 10272"/>
              <a:gd name="connsiteX1" fmla="*/ 232 w 11604"/>
              <a:gd name="connsiteY1" fmla="*/ 3042 h 10272"/>
              <a:gd name="connsiteX2" fmla="*/ 387 w 11604"/>
              <a:gd name="connsiteY2" fmla="*/ 2579 h 10272"/>
              <a:gd name="connsiteX3" fmla="*/ 310 w 11604"/>
              <a:gd name="connsiteY3" fmla="*/ 2195 h 10272"/>
              <a:gd name="connsiteX4" fmla="*/ 387 w 11604"/>
              <a:gd name="connsiteY4" fmla="*/ 1964 h 10272"/>
              <a:gd name="connsiteX5" fmla="*/ 853 w 11604"/>
              <a:gd name="connsiteY5" fmla="*/ 2118 h 10272"/>
              <a:gd name="connsiteX6" fmla="*/ 1706 w 11604"/>
              <a:gd name="connsiteY6" fmla="*/ 1887 h 10272"/>
              <a:gd name="connsiteX7" fmla="*/ 2403 w 11604"/>
              <a:gd name="connsiteY7" fmla="*/ 1426 h 10272"/>
              <a:gd name="connsiteX8" fmla="*/ 2868 w 11604"/>
              <a:gd name="connsiteY8" fmla="*/ 1195 h 10272"/>
              <a:gd name="connsiteX9" fmla="*/ 3411 w 11604"/>
              <a:gd name="connsiteY9" fmla="*/ 580 h 10272"/>
              <a:gd name="connsiteX10" fmla="*/ 3721 w 11604"/>
              <a:gd name="connsiteY10" fmla="*/ 425 h 10272"/>
              <a:gd name="connsiteX11" fmla="*/ 3954 w 11604"/>
              <a:gd name="connsiteY11" fmla="*/ 272 h 10272"/>
              <a:gd name="connsiteX12" fmla="*/ 4263 w 11604"/>
              <a:gd name="connsiteY12" fmla="*/ 349 h 10272"/>
              <a:gd name="connsiteX13" fmla="*/ 4341 w 11604"/>
              <a:gd name="connsiteY13" fmla="*/ 580 h 10272"/>
              <a:gd name="connsiteX14" fmla="*/ 5079 w 11604"/>
              <a:gd name="connsiteY14" fmla="*/ 4 h 10272"/>
              <a:gd name="connsiteX15" fmla="*/ 5492 w 11604"/>
              <a:gd name="connsiteY15" fmla="*/ 344 h 10272"/>
              <a:gd name="connsiteX16" fmla="*/ 6142 w 11604"/>
              <a:gd name="connsiteY16" fmla="*/ 572 h 10272"/>
              <a:gd name="connsiteX17" fmla="*/ 6873 w 11604"/>
              <a:gd name="connsiteY17" fmla="*/ 1094 h 10272"/>
              <a:gd name="connsiteX18" fmla="*/ 8130 w 11604"/>
              <a:gd name="connsiteY18" fmla="*/ 1860 h 10272"/>
              <a:gd name="connsiteX19" fmla="*/ 9208 w 11604"/>
              <a:gd name="connsiteY19" fmla="*/ 2420 h 10272"/>
              <a:gd name="connsiteX20" fmla="*/ 10337 w 11604"/>
              <a:gd name="connsiteY20" fmla="*/ 3227 h 10272"/>
              <a:gd name="connsiteX21" fmla="*/ 11109 w 11604"/>
              <a:gd name="connsiteY21" fmla="*/ 3813 h 10272"/>
              <a:gd name="connsiteX22" fmla="*/ 11483 w 11604"/>
              <a:gd name="connsiteY22" fmla="*/ 4644 h 10272"/>
              <a:gd name="connsiteX23" fmla="*/ 11214 w 11604"/>
              <a:gd name="connsiteY23" fmla="*/ 5109 h 10272"/>
              <a:gd name="connsiteX24" fmla="*/ 8494 w 11604"/>
              <a:gd name="connsiteY24" fmla="*/ 6189 h 10272"/>
              <a:gd name="connsiteX25" fmla="*/ 8014 w 11604"/>
              <a:gd name="connsiteY25" fmla="*/ 6486 h 10272"/>
              <a:gd name="connsiteX26" fmla="*/ 7475 w 11604"/>
              <a:gd name="connsiteY26" fmla="*/ 6685 h 10272"/>
              <a:gd name="connsiteX27" fmla="*/ 6882 w 11604"/>
              <a:gd name="connsiteY27" fmla="*/ 7104 h 10272"/>
              <a:gd name="connsiteX28" fmla="*/ 6075 w 11604"/>
              <a:gd name="connsiteY28" fmla="*/ 7404 h 10272"/>
              <a:gd name="connsiteX29" fmla="*/ 5827 w 11604"/>
              <a:gd name="connsiteY29" fmla="*/ 8213 h 10272"/>
              <a:gd name="connsiteX30" fmla="*/ 5200 w 11604"/>
              <a:gd name="connsiteY30" fmla="*/ 9519 h 10272"/>
              <a:gd name="connsiteX31" fmla="*/ 4263 w 11604"/>
              <a:gd name="connsiteY31" fmla="*/ 9964 h 10272"/>
              <a:gd name="connsiteX32" fmla="*/ 3799 w 11604"/>
              <a:gd name="connsiteY32" fmla="*/ 10272 h 10272"/>
              <a:gd name="connsiteX33" fmla="*/ 3256 w 11604"/>
              <a:gd name="connsiteY33" fmla="*/ 8888 h 10272"/>
              <a:gd name="connsiteX34" fmla="*/ 3023 w 11604"/>
              <a:gd name="connsiteY34" fmla="*/ 8426 h 10272"/>
              <a:gd name="connsiteX35" fmla="*/ 2714 w 11604"/>
              <a:gd name="connsiteY35" fmla="*/ 7118 h 10272"/>
              <a:gd name="connsiteX36" fmla="*/ 2636 w 11604"/>
              <a:gd name="connsiteY36" fmla="*/ 5579 h 10272"/>
              <a:gd name="connsiteX37" fmla="*/ 2403 w 11604"/>
              <a:gd name="connsiteY37" fmla="*/ 5657 h 10272"/>
              <a:gd name="connsiteX38" fmla="*/ 2170 w 11604"/>
              <a:gd name="connsiteY38" fmla="*/ 5579 h 10272"/>
              <a:gd name="connsiteX39" fmla="*/ 1861 w 11604"/>
              <a:gd name="connsiteY39" fmla="*/ 5118 h 10272"/>
              <a:gd name="connsiteX40" fmla="*/ 1472 w 11604"/>
              <a:gd name="connsiteY40" fmla="*/ 4503 h 10272"/>
              <a:gd name="connsiteX41" fmla="*/ 1085 w 11604"/>
              <a:gd name="connsiteY41" fmla="*/ 3810 h 10272"/>
              <a:gd name="connsiteX42" fmla="*/ 621 w 11604"/>
              <a:gd name="connsiteY42" fmla="*/ 3656 h 10272"/>
              <a:gd name="connsiteX43" fmla="*/ 0 w 11604"/>
              <a:gd name="connsiteY43" fmla="*/ 3195 h 10272"/>
              <a:gd name="connsiteX0" fmla="*/ 0 w 11604"/>
              <a:gd name="connsiteY0" fmla="*/ 3192 h 10269"/>
              <a:gd name="connsiteX1" fmla="*/ 232 w 11604"/>
              <a:gd name="connsiteY1" fmla="*/ 3039 h 10269"/>
              <a:gd name="connsiteX2" fmla="*/ 387 w 11604"/>
              <a:gd name="connsiteY2" fmla="*/ 2576 h 10269"/>
              <a:gd name="connsiteX3" fmla="*/ 310 w 11604"/>
              <a:gd name="connsiteY3" fmla="*/ 2192 h 10269"/>
              <a:gd name="connsiteX4" fmla="*/ 387 w 11604"/>
              <a:gd name="connsiteY4" fmla="*/ 1961 h 10269"/>
              <a:gd name="connsiteX5" fmla="*/ 853 w 11604"/>
              <a:gd name="connsiteY5" fmla="*/ 2115 h 10269"/>
              <a:gd name="connsiteX6" fmla="*/ 1706 w 11604"/>
              <a:gd name="connsiteY6" fmla="*/ 1884 h 10269"/>
              <a:gd name="connsiteX7" fmla="*/ 2403 w 11604"/>
              <a:gd name="connsiteY7" fmla="*/ 1423 h 10269"/>
              <a:gd name="connsiteX8" fmla="*/ 2868 w 11604"/>
              <a:gd name="connsiteY8" fmla="*/ 1192 h 10269"/>
              <a:gd name="connsiteX9" fmla="*/ 3411 w 11604"/>
              <a:gd name="connsiteY9" fmla="*/ 577 h 10269"/>
              <a:gd name="connsiteX10" fmla="*/ 3721 w 11604"/>
              <a:gd name="connsiteY10" fmla="*/ 422 h 10269"/>
              <a:gd name="connsiteX11" fmla="*/ 3954 w 11604"/>
              <a:gd name="connsiteY11" fmla="*/ 269 h 10269"/>
              <a:gd name="connsiteX12" fmla="*/ 4263 w 11604"/>
              <a:gd name="connsiteY12" fmla="*/ 346 h 10269"/>
              <a:gd name="connsiteX13" fmla="*/ 5079 w 11604"/>
              <a:gd name="connsiteY13" fmla="*/ 1 h 10269"/>
              <a:gd name="connsiteX14" fmla="*/ 5492 w 11604"/>
              <a:gd name="connsiteY14" fmla="*/ 341 h 10269"/>
              <a:gd name="connsiteX15" fmla="*/ 6142 w 11604"/>
              <a:gd name="connsiteY15" fmla="*/ 569 h 10269"/>
              <a:gd name="connsiteX16" fmla="*/ 6873 w 11604"/>
              <a:gd name="connsiteY16" fmla="*/ 1091 h 10269"/>
              <a:gd name="connsiteX17" fmla="*/ 8130 w 11604"/>
              <a:gd name="connsiteY17" fmla="*/ 1857 h 10269"/>
              <a:gd name="connsiteX18" fmla="*/ 9208 w 11604"/>
              <a:gd name="connsiteY18" fmla="*/ 2417 h 10269"/>
              <a:gd name="connsiteX19" fmla="*/ 10337 w 11604"/>
              <a:gd name="connsiteY19" fmla="*/ 3224 h 10269"/>
              <a:gd name="connsiteX20" fmla="*/ 11109 w 11604"/>
              <a:gd name="connsiteY20" fmla="*/ 3810 h 10269"/>
              <a:gd name="connsiteX21" fmla="*/ 11483 w 11604"/>
              <a:gd name="connsiteY21" fmla="*/ 4641 h 10269"/>
              <a:gd name="connsiteX22" fmla="*/ 11214 w 11604"/>
              <a:gd name="connsiteY22" fmla="*/ 5106 h 10269"/>
              <a:gd name="connsiteX23" fmla="*/ 8494 w 11604"/>
              <a:gd name="connsiteY23" fmla="*/ 6186 h 10269"/>
              <a:gd name="connsiteX24" fmla="*/ 8014 w 11604"/>
              <a:gd name="connsiteY24" fmla="*/ 6483 h 10269"/>
              <a:gd name="connsiteX25" fmla="*/ 7475 w 11604"/>
              <a:gd name="connsiteY25" fmla="*/ 6682 h 10269"/>
              <a:gd name="connsiteX26" fmla="*/ 6882 w 11604"/>
              <a:gd name="connsiteY26" fmla="*/ 7101 h 10269"/>
              <a:gd name="connsiteX27" fmla="*/ 6075 w 11604"/>
              <a:gd name="connsiteY27" fmla="*/ 7401 h 10269"/>
              <a:gd name="connsiteX28" fmla="*/ 5827 w 11604"/>
              <a:gd name="connsiteY28" fmla="*/ 8210 h 10269"/>
              <a:gd name="connsiteX29" fmla="*/ 5200 w 11604"/>
              <a:gd name="connsiteY29" fmla="*/ 9516 h 10269"/>
              <a:gd name="connsiteX30" fmla="*/ 4263 w 11604"/>
              <a:gd name="connsiteY30" fmla="*/ 9961 h 10269"/>
              <a:gd name="connsiteX31" fmla="*/ 3799 w 11604"/>
              <a:gd name="connsiteY31" fmla="*/ 10269 h 10269"/>
              <a:gd name="connsiteX32" fmla="*/ 3256 w 11604"/>
              <a:gd name="connsiteY32" fmla="*/ 8885 h 10269"/>
              <a:gd name="connsiteX33" fmla="*/ 3023 w 11604"/>
              <a:gd name="connsiteY33" fmla="*/ 8423 h 10269"/>
              <a:gd name="connsiteX34" fmla="*/ 2714 w 11604"/>
              <a:gd name="connsiteY34" fmla="*/ 7115 h 10269"/>
              <a:gd name="connsiteX35" fmla="*/ 2636 w 11604"/>
              <a:gd name="connsiteY35" fmla="*/ 5576 h 10269"/>
              <a:gd name="connsiteX36" fmla="*/ 2403 w 11604"/>
              <a:gd name="connsiteY36" fmla="*/ 5654 h 10269"/>
              <a:gd name="connsiteX37" fmla="*/ 2170 w 11604"/>
              <a:gd name="connsiteY37" fmla="*/ 5576 h 10269"/>
              <a:gd name="connsiteX38" fmla="*/ 1861 w 11604"/>
              <a:gd name="connsiteY38" fmla="*/ 5115 h 10269"/>
              <a:gd name="connsiteX39" fmla="*/ 1472 w 11604"/>
              <a:gd name="connsiteY39" fmla="*/ 4500 h 10269"/>
              <a:gd name="connsiteX40" fmla="*/ 1085 w 11604"/>
              <a:gd name="connsiteY40" fmla="*/ 3807 h 10269"/>
              <a:gd name="connsiteX41" fmla="*/ 621 w 11604"/>
              <a:gd name="connsiteY41" fmla="*/ 3653 h 10269"/>
              <a:gd name="connsiteX42" fmla="*/ 0 w 11604"/>
              <a:gd name="connsiteY42" fmla="*/ 3192 h 10269"/>
              <a:gd name="connsiteX0" fmla="*/ 0 w 11604"/>
              <a:gd name="connsiteY0" fmla="*/ 3691 h 10768"/>
              <a:gd name="connsiteX1" fmla="*/ 232 w 11604"/>
              <a:gd name="connsiteY1" fmla="*/ 3538 h 10768"/>
              <a:gd name="connsiteX2" fmla="*/ 387 w 11604"/>
              <a:gd name="connsiteY2" fmla="*/ 3075 h 10768"/>
              <a:gd name="connsiteX3" fmla="*/ 310 w 11604"/>
              <a:gd name="connsiteY3" fmla="*/ 2691 h 10768"/>
              <a:gd name="connsiteX4" fmla="*/ 387 w 11604"/>
              <a:gd name="connsiteY4" fmla="*/ 2460 h 10768"/>
              <a:gd name="connsiteX5" fmla="*/ 853 w 11604"/>
              <a:gd name="connsiteY5" fmla="*/ 2614 h 10768"/>
              <a:gd name="connsiteX6" fmla="*/ 1706 w 11604"/>
              <a:gd name="connsiteY6" fmla="*/ 2383 h 10768"/>
              <a:gd name="connsiteX7" fmla="*/ 2403 w 11604"/>
              <a:gd name="connsiteY7" fmla="*/ 1922 h 10768"/>
              <a:gd name="connsiteX8" fmla="*/ 2868 w 11604"/>
              <a:gd name="connsiteY8" fmla="*/ 1691 h 10768"/>
              <a:gd name="connsiteX9" fmla="*/ 3411 w 11604"/>
              <a:gd name="connsiteY9" fmla="*/ 1076 h 10768"/>
              <a:gd name="connsiteX10" fmla="*/ 3721 w 11604"/>
              <a:gd name="connsiteY10" fmla="*/ 921 h 10768"/>
              <a:gd name="connsiteX11" fmla="*/ 3954 w 11604"/>
              <a:gd name="connsiteY11" fmla="*/ 768 h 10768"/>
              <a:gd name="connsiteX12" fmla="*/ 4405 w 11604"/>
              <a:gd name="connsiteY12" fmla="*/ 3 h 10768"/>
              <a:gd name="connsiteX13" fmla="*/ 5079 w 11604"/>
              <a:gd name="connsiteY13" fmla="*/ 500 h 10768"/>
              <a:gd name="connsiteX14" fmla="*/ 5492 w 11604"/>
              <a:gd name="connsiteY14" fmla="*/ 840 h 10768"/>
              <a:gd name="connsiteX15" fmla="*/ 6142 w 11604"/>
              <a:gd name="connsiteY15" fmla="*/ 1068 h 10768"/>
              <a:gd name="connsiteX16" fmla="*/ 6873 w 11604"/>
              <a:gd name="connsiteY16" fmla="*/ 1590 h 10768"/>
              <a:gd name="connsiteX17" fmla="*/ 8130 w 11604"/>
              <a:gd name="connsiteY17" fmla="*/ 2356 h 10768"/>
              <a:gd name="connsiteX18" fmla="*/ 9208 w 11604"/>
              <a:gd name="connsiteY18" fmla="*/ 2916 h 10768"/>
              <a:gd name="connsiteX19" fmla="*/ 10337 w 11604"/>
              <a:gd name="connsiteY19" fmla="*/ 3723 h 10768"/>
              <a:gd name="connsiteX20" fmla="*/ 11109 w 11604"/>
              <a:gd name="connsiteY20" fmla="*/ 4309 h 10768"/>
              <a:gd name="connsiteX21" fmla="*/ 11483 w 11604"/>
              <a:gd name="connsiteY21" fmla="*/ 5140 h 10768"/>
              <a:gd name="connsiteX22" fmla="*/ 11214 w 11604"/>
              <a:gd name="connsiteY22" fmla="*/ 5605 h 10768"/>
              <a:gd name="connsiteX23" fmla="*/ 8494 w 11604"/>
              <a:gd name="connsiteY23" fmla="*/ 6685 h 10768"/>
              <a:gd name="connsiteX24" fmla="*/ 8014 w 11604"/>
              <a:gd name="connsiteY24" fmla="*/ 6982 h 10768"/>
              <a:gd name="connsiteX25" fmla="*/ 7475 w 11604"/>
              <a:gd name="connsiteY25" fmla="*/ 7181 h 10768"/>
              <a:gd name="connsiteX26" fmla="*/ 6882 w 11604"/>
              <a:gd name="connsiteY26" fmla="*/ 7600 h 10768"/>
              <a:gd name="connsiteX27" fmla="*/ 6075 w 11604"/>
              <a:gd name="connsiteY27" fmla="*/ 7900 h 10768"/>
              <a:gd name="connsiteX28" fmla="*/ 5827 w 11604"/>
              <a:gd name="connsiteY28" fmla="*/ 8709 h 10768"/>
              <a:gd name="connsiteX29" fmla="*/ 5200 w 11604"/>
              <a:gd name="connsiteY29" fmla="*/ 10015 h 10768"/>
              <a:gd name="connsiteX30" fmla="*/ 4263 w 11604"/>
              <a:gd name="connsiteY30" fmla="*/ 10460 h 10768"/>
              <a:gd name="connsiteX31" fmla="*/ 3799 w 11604"/>
              <a:gd name="connsiteY31" fmla="*/ 10768 h 10768"/>
              <a:gd name="connsiteX32" fmla="*/ 3256 w 11604"/>
              <a:gd name="connsiteY32" fmla="*/ 9384 h 10768"/>
              <a:gd name="connsiteX33" fmla="*/ 3023 w 11604"/>
              <a:gd name="connsiteY33" fmla="*/ 8922 h 10768"/>
              <a:gd name="connsiteX34" fmla="*/ 2714 w 11604"/>
              <a:gd name="connsiteY34" fmla="*/ 7614 h 10768"/>
              <a:gd name="connsiteX35" fmla="*/ 2636 w 11604"/>
              <a:gd name="connsiteY35" fmla="*/ 6075 h 10768"/>
              <a:gd name="connsiteX36" fmla="*/ 2403 w 11604"/>
              <a:gd name="connsiteY36" fmla="*/ 6153 h 10768"/>
              <a:gd name="connsiteX37" fmla="*/ 2170 w 11604"/>
              <a:gd name="connsiteY37" fmla="*/ 6075 h 10768"/>
              <a:gd name="connsiteX38" fmla="*/ 1861 w 11604"/>
              <a:gd name="connsiteY38" fmla="*/ 5614 h 10768"/>
              <a:gd name="connsiteX39" fmla="*/ 1472 w 11604"/>
              <a:gd name="connsiteY39" fmla="*/ 4999 h 10768"/>
              <a:gd name="connsiteX40" fmla="*/ 1085 w 11604"/>
              <a:gd name="connsiteY40" fmla="*/ 4306 h 10768"/>
              <a:gd name="connsiteX41" fmla="*/ 621 w 11604"/>
              <a:gd name="connsiteY41" fmla="*/ 4152 h 10768"/>
              <a:gd name="connsiteX42" fmla="*/ 0 w 11604"/>
              <a:gd name="connsiteY42" fmla="*/ 3691 h 10768"/>
              <a:gd name="connsiteX0" fmla="*/ 0 w 11604"/>
              <a:gd name="connsiteY0" fmla="*/ 3701 h 10778"/>
              <a:gd name="connsiteX1" fmla="*/ 232 w 11604"/>
              <a:gd name="connsiteY1" fmla="*/ 3548 h 10778"/>
              <a:gd name="connsiteX2" fmla="*/ 387 w 11604"/>
              <a:gd name="connsiteY2" fmla="*/ 3085 h 10778"/>
              <a:gd name="connsiteX3" fmla="*/ 310 w 11604"/>
              <a:gd name="connsiteY3" fmla="*/ 2701 h 10778"/>
              <a:gd name="connsiteX4" fmla="*/ 387 w 11604"/>
              <a:gd name="connsiteY4" fmla="*/ 2470 h 10778"/>
              <a:gd name="connsiteX5" fmla="*/ 853 w 11604"/>
              <a:gd name="connsiteY5" fmla="*/ 2624 h 10778"/>
              <a:gd name="connsiteX6" fmla="*/ 1706 w 11604"/>
              <a:gd name="connsiteY6" fmla="*/ 2393 h 10778"/>
              <a:gd name="connsiteX7" fmla="*/ 2403 w 11604"/>
              <a:gd name="connsiteY7" fmla="*/ 1932 h 10778"/>
              <a:gd name="connsiteX8" fmla="*/ 2868 w 11604"/>
              <a:gd name="connsiteY8" fmla="*/ 1701 h 10778"/>
              <a:gd name="connsiteX9" fmla="*/ 3411 w 11604"/>
              <a:gd name="connsiteY9" fmla="*/ 1086 h 10778"/>
              <a:gd name="connsiteX10" fmla="*/ 3721 w 11604"/>
              <a:gd name="connsiteY10" fmla="*/ 931 h 10778"/>
              <a:gd name="connsiteX11" fmla="*/ 3712 w 11604"/>
              <a:gd name="connsiteY11" fmla="*/ 127 h 10778"/>
              <a:gd name="connsiteX12" fmla="*/ 4405 w 11604"/>
              <a:gd name="connsiteY12" fmla="*/ 13 h 10778"/>
              <a:gd name="connsiteX13" fmla="*/ 5079 w 11604"/>
              <a:gd name="connsiteY13" fmla="*/ 510 h 10778"/>
              <a:gd name="connsiteX14" fmla="*/ 5492 w 11604"/>
              <a:gd name="connsiteY14" fmla="*/ 850 h 10778"/>
              <a:gd name="connsiteX15" fmla="*/ 6142 w 11604"/>
              <a:gd name="connsiteY15" fmla="*/ 1078 h 10778"/>
              <a:gd name="connsiteX16" fmla="*/ 6873 w 11604"/>
              <a:gd name="connsiteY16" fmla="*/ 1600 h 10778"/>
              <a:gd name="connsiteX17" fmla="*/ 8130 w 11604"/>
              <a:gd name="connsiteY17" fmla="*/ 2366 h 10778"/>
              <a:gd name="connsiteX18" fmla="*/ 9208 w 11604"/>
              <a:gd name="connsiteY18" fmla="*/ 2926 h 10778"/>
              <a:gd name="connsiteX19" fmla="*/ 10337 w 11604"/>
              <a:gd name="connsiteY19" fmla="*/ 3733 h 10778"/>
              <a:gd name="connsiteX20" fmla="*/ 11109 w 11604"/>
              <a:gd name="connsiteY20" fmla="*/ 4319 h 10778"/>
              <a:gd name="connsiteX21" fmla="*/ 11483 w 11604"/>
              <a:gd name="connsiteY21" fmla="*/ 5150 h 10778"/>
              <a:gd name="connsiteX22" fmla="*/ 11214 w 11604"/>
              <a:gd name="connsiteY22" fmla="*/ 5615 h 10778"/>
              <a:gd name="connsiteX23" fmla="*/ 8494 w 11604"/>
              <a:gd name="connsiteY23" fmla="*/ 6695 h 10778"/>
              <a:gd name="connsiteX24" fmla="*/ 8014 w 11604"/>
              <a:gd name="connsiteY24" fmla="*/ 6992 h 10778"/>
              <a:gd name="connsiteX25" fmla="*/ 7475 w 11604"/>
              <a:gd name="connsiteY25" fmla="*/ 7191 h 10778"/>
              <a:gd name="connsiteX26" fmla="*/ 6882 w 11604"/>
              <a:gd name="connsiteY26" fmla="*/ 7610 h 10778"/>
              <a:gd name="connsiteX27" fmla="*/ 6075 w 11604"/>
              <a:gd name="connsiteY27" fmla="*/ 7910 h 10778"/>
              <a:gd name="connsiteX28" fmla="*/ 5827 w 11604"/>
              <a:gd name="connsiteY28" fmla="*/ 8719 h 10778"/>
              <a:gd name="connsiteX29" fmla="*/ 5200 w 11604"/>
              <a:gd name="connsiteY29" fmla="*/ 10025 h 10778"/>
              <a:gd name="connsiteX30" fmla="*/ 4263 w 11604"/>
              <a:gd name="connsiteY30" fmla="*/ 10470 h 10778"/>
              <a:gd name="connsiteX31" fmla="*/ 3799 w 11604"/>
              <a:gd name="connsiteY31" fmla="*/ 10778 h 10778"/>
              <a:gd name="connsiteX32" fmla="*/ 3256 w 11604"/>
              <a:gd name="connsiteY32" fmla="*/ 9394 h 10778"/>
              <a:gd name="connsiteX33" fmla="*/ 3023 w 11604"/>
              <a:gd name="connsiteY33" fmla="*/ 8932 h 10778"/>
              <a:gd name="connsiteX34" fmla="*/ 2714 w 11604"/>
              <a:gd name="connsiteY34" fmla="*/ 7624 h 10778"/>
              <a:gd name="connsiteX35" fmla="*/ 2636 w 11604"/>
              <a:gd name="connsiteY35" fmla="*/ 6085 h 10778"/>
              <a:gd name="connsiteX36" fmla="*/ 2403 w 11604"/>
              <a:gd name="connsiteY36" fmla="*/ 6163 h 10778"/>
              <a:gd name="connsiteX37" fmla="*/ 2170 w 11604"/>
              <a:gd name="connsiteY37" fmla="*/ 6085 h 10778"/>
              <a:gd name="connsiteX38" fmla="*/ 1861 w 11604"/>
              <a:gd name="connsiteY38" fmla="*/ 5624 h 10778"/>
              <a:gd name="connsiteX39" fmla="*/ 1472 w 11604"/>
              <a:gd name="connsiteY39" fmla="*/ 5009 h 10778"/>
              <a:gd name="connsiteX40" fmla="*/ 1085 w 11604"/>
              <a:gd name="connsiteY40" fmla="*/ 4316 h 10778"/>
              <a:gd name="connsiteX41" fmla="*/ 621 w 11604"/>
              <a:gd name="connsiteY41" fmla="*/ 4162 h 10778"/>
              <a:gd name="connsiteX42" fmla="*/ 0 w 11604"/>
              <a:gd name="connsiteY42" fmla="*/ 3701 h 10778"/>
              <a:gd name="connsiteX0" fmla="*/ 0 w 11604"/>
              <a:gd name="connsiteY0" fmla="*/ 3701 h 10778"/>
              <a:gd name="connsiteX1" fmla="*/ 232 w 11604"/>
              <a:gd name="connsiteY1" fmla="*/ 3548 h 10778"/>
              <a:gd name="connsiteX2" fmla="*/ 387 w 11604"/>
              <a:gd name="connsiteY2" fmla="*/ 3085 h 10778"/>
              <a:gd name="connsiteX3" fmla="*/ 310 w 11604"/>
              <a:gd name="connsiteY3" fmla="*/ 2701 h 10778"/>
              <a:gd name="connsiteX4" fmla="*/ 387 w 11604"/>
              <a:gd name="connsiteY4" fmla="*/ 2470 h 10778"/>
              <a:gd name="connsiteX5" fmla="*/ 853 w 11604"/>
              <a:gd name="connsiteY5" fmla="*/ 2624 h 10778"/>
              <a:gd name="connsiteX6" fmla="*/ 1706 w 11604"/>
              <a:gd name="connsiteY6" fmla="*/ 2393 h 10778"/>
              <a:gd name="connsiteX7" fmla="*/ 2403 w 11604"/>
              <a:gd name="connsiteY7" fmla="*/ 1932 h 10778"/>
              <a:gd name="connsiteX8" fmla="*/ 2868 w 11604"/>
              <a:gd name="connsiteY8" fmla="*/ 1701 h 10778"/>
              <a:gd name="connsiteX9" fmla="*/ 3411 w 11604"/>
              <a:gd name="connsiteY9" fmla="*/ 1086 h 10778"/>
              <a:gd name="connsiteX10" fmla="*/ 3712 w 11604"/>
              <a:gd name="connsiteY10" fmla="*/ 127 h 10778"/>
              <a:gd name="connsiteX11" fmla="*/ 4405 w 11604"/>
              <a:gd name="connsiteY11" fmla="*/ 13 h 10778"/>
              <a:gd name="connsiteX12" fmla="*/ 5079 w 11604"/>
              <a:gd name="connsiteY12" fmla="*/ 510 h 10778"/>
              <a:gd name="connsiteX13" fmla="*/ 5492 w 11604"/>
              <a:gd name="connsiteY13" fmla="*/ 850 h 10778"/>
              <a:gd name="connsiteX14" fmla="*/ 6142 w 11604"/>
              <a:gd name="connsiteY14" fmla="*/ 1078 h 10778"/>
              <a:gd name="connsiteX15" fmla="*/ 6873 w 11604"/>
              <a:gd name="connsiteY15" fmla="*/ 1600 h 10778"/>
              <a:gd name="connsiteX16" fmla="*/ 8130 w 11604"/>
              <a:gd name="connsiteY16" fmla="*/ 2366 h 10778"/>
              <a:gd name="connsiteX17" fmla="*/ 9208 w 11604"/>
              <a:gd name="connsiteY17" fmla="*/ 2926 h 10778"/>
              <a:gd name="connsiteX18" fmla="*/ 10337 w 11604"/>
              <a:gd name="connsiteY18" fmla="*/ 3733 h 10778"/>
              <a:gd name="connsiteX19" fmla="*/ 11109 w 11604"/>
              <a:gd name="connsiteY19" fmla="*/ 4319 h 10778"/>
              <a:gd name="connsiteX20" fmla="*/ 11483 w 11604"/>
              <a:gd name="connsiteY20" fmla="*/ 5150 h 10778"/>
              <a:gd name="connsiteX21" fmla="*/ 11214 w 11604"/>
              <a:gd name="connsiteY21" fmla="*/ 5615 h 10778"/>
              <a:gd name="connsiteX22" fmla="*/ 8494 w 11604"/>
              <a:gd name="connsiteY22" fmla="*/ 6695 h 10778"/>
              <a:gd name="connsiteX23" fmla="*/ 8014 w 11604"/>
              <a:gd name="connsiteY23" fmla="*/ 6992 h 10778"/>
              <a:gd name="connsiteX24" fmla="*/ 7475 w 11604"/>
              <a:gd name="connsiteY24" fmla="*/ 7191 h 10778"/>
              <a:gd name="connsiteX25" fmla="*/ 6882 w 11604"/>
              <a:gd name="connsiteY25" fmla="*/ 7610 h 10778"/>
              <a:gd name="connsiteX26" fmla="*/ 6075 w 11604"/>
              <a:gd name="connsiteY26" fmla="*/ 7910 h 10778"/>
              <a:gd name="connsiteX27" fmla="*/ 5827 w 11604"/>
              <a:gd name="connsiteY27" fmla="*/ 8719 h 10778"/>
              <a:gd name="connsiteX28" fmla="*/ 5200 w 11604"/>
              <a:gd name="connsiteY28" fmla="*/ 10025 h 10778"/>
              <a:gd name="connsiteX29" fmla="*/ 4263 w 11604"/>
              <a:gd name="connsiteY29" fmla="*/ 10470 h 10778"/>
              <a:gd name="connsiteX30" fmla="*/ 3799 w 11604"/>
              <a:gd name="connsiteY30" fmla="*/ 10778 h 10778"/>
              <a:gd name="connsiteX31" fmla="*/ 3256 w 11604"/>
              <a:gd name="connsiteY31" fmla="*/ 9394 h 10778"/>
              <a:gd name="connsiteX32" fmla="*/ 3023 w 11604"/>
              <a:gd name="connsiteY32" fmla="*/ 8932 h 10778"/>
              <a:gd name="connsiteX33" fmla="*/ 2714 w 11604"/>
              <a:gd name="connsiteY33" fmla="*/ 7624 h 10778"/>
              <a:gd name="connsiteX34" fmla="*/ 2636 w 11604"/>
              <a:gd name="connsiteY34" fmla="*/ 6085 h 10778"/>
              <a:gd name="connsiteX35" fmla="*/ 2403 w 11604"/>
              <a:gd name="connsiteY35" fmla="*/ 6163 h 10778"/>
              <a:gd name="connsiteX36" fmla="*/ 2170 w 11604"/>
              <a:gd name="connsiteY36" fmla="*/ 6085 h 10778"/>
              <a:gd name="connsiteX37" fmla="*/ 1861 w 11604"/>
              <a:gd name="connsiteY37" fmla="*/ 5624 h 10778"/>
              <a:gd name="connsiteX38" fmla="*/ 1472 w 11604"/>
              <a:gd name="connsiteY38" fmla="*/ 5009 h 10778"/>
              <a:gd name="connsiteX39" fmla="*/ 1085 w 11604"/>
              <a:gd name="connsiteY39" fmla="*/ 4316 h 10778"/>
              <a:gd name="connsiteX40" fmla="*/ 621 w 11604"/>
              <a:gd name="connsiteY40" fmla="*/ 4162 h 10778"/>
              <a:gd name="connsiteX41" fmla="*/ 0 w 11604"/>
              <a:gd name="connsiteY41" fmla="*/ 3701 h 10778"/>
              <a:gd name="connsiteX0" fmla="*/ 0 w 11604"/>
              <a:gd name="connsiteY0" fmla="*/ 3701 h 10778"/>
              <a:gd name="connsiteX1" fmla="*/ 232 w 11604"/>
              <a:gd name="connsiteY1" fmla="*/ 3548 h 10778"/>
              <a:gd name="connsiteX2" fmla="*/ 387 w 11604"/>
              <a:gd name="connsiteY2" fmla="*/ 3085 h 10778"/>
              <a:gd name="connsiteX3" fmla="*/ 310 w 11604"/>
              <a:gd name="connsiteY3" fmla="*/ 2701 h 10778"/>
              <a:gd name="connsiteX4" fmla="*/ 387 w 11604"/>
              <a:gd name="connsiteY4" fmla="*/ 2470 h 10778"/>
              <a:gd name="connsiteX5" fmla="*/ 853 w 11604"/>
              <a:gd name="connsiteY5" fmla="*/ 2624 h 10778"/>
              <a:gd name="connsiteX6" fmla="*/ 1706 w 11604"/>
              <a:gd name="connsiteY6" fmla="*/ 2393 h 10778"/>
              <a:gd name="connsiteX7" fmla="*/ 2403 w 11604"/>
              <a:gd name="connsiteY7" fmla="*/ 1932 h 10778"/>
              <a:gd name="connsiteX8" fmla="*/ 2868 w 11604"/>
              <a:gd name="connsiteY8" fmla="*/ 1701 h 10778"/>
              <a:gd name="connsiteX9" fmla="*/ 2913 w 11604"/>
              <a:gd name="connsiteY9" fmla="*/ 451 h 10778"/>
              <a:gd name="connsiteX10" fmla="*/ 3712 w 11604"/>
              <a:gd name="connsiteY10" fmla="*/ 127 h 10778"/>
              <a:gd name="connsiteX11" fmla="*/ 4405 w 11604"/>
              <a:gd name="connsiteY11" fmla="*/ 13 h 10778"/>
              <a:gd name="connsiteX12" fmla="*/ 5079 w 11604"/>
              <a:gd name="connsiteY12" fmla="*/ 510 h 10778"/>
              <a:gd name="connsiteX13" fmla="*/ 5492 w 11604"/>
              <a:gd name="connsiteY13" fmla="*/ 850 h 10778"/>
              <a:gd name="connsiteX14" fmla="*/ 6142 w 11604"/>
              <a:gd name="connsiteY14" fmla="*/ 1078 h 10778"/>
              <a:gd name="connsiteX15" fmla="*/ 6873 w 11604"/>
              <a:gd name="connsiteY15" fmla="*/ 1600 h 10778"/>
              <a:gd name="connsiteX16" fmla="*/ 8130 w 11604"/>
              <a:gd name="connsiteY16" fmla="*/ 2366 h 10778"/>
              <a:gd name="connsiteX17" fmla="*/ 9208 w 11604"/>
              <a:gd name="connsiteY17" fmla="*/ 2926 h 10778"/>
              <a:gd name="connsiteX18" fmla="*/ 10337 w 11604"/>
              <a:gd name="connsiteY18" fmla="*/ 3733 h 10778"/>
              <a:gd name="connsiteX19" fmla="*/ 11109 w 11604"/>
              <a:gd name="connsiteY19" fmla="*/ 4319 h 10778"/>
              <a:gd name="connsiteX20" fmla="*/ 11483 w 11604"/>
              <a:gd name="connsiteY20" fmla="*/ 5150 h 10778"/>
              <a:gd name="connsiteX21" fmla="*/ 11214 w 11604"/>
              <a:gd name="connsiteY21" fmla="*/ 5615 h 10778"/>
              <a:gd name="connsiteX22" fmla="*/ 8494 w 11604"/>
              <a:gd name="connsiteY22" fmla="*/ 6695 h 10778"/>
              <a:gd name="connsiteX23" fmla="*/ 8014 w 11604"/>
              <a:gd name="connsiteY23" fmla="*/ 6992 h 10778"/>
              <a:gd name="connsiteX24" fmla="*/ 7475 w 11604"/>
              <a:gd name="connsiteY24" fmla="*/ 7191 h 10778"/>
              <a:gd name="connsiteX25" fmla="*/ 6882 w 11604"/>
              <a:gd name="connsiteY25" fmla="*/ 7610 h 10778"/>
              <a:gd name="connsiteX26" fmla="*/ 6075 w 11604"/>
              <a:gd name="connsiteY26" fmla="*/ 7910 h 10778"/>
              <a:gd name="connsiteX27" fmla="*/ 5827 w 11604"/>
              <a:gd name="connsiteY27" fmla="*/ 8719 h 10778"/>
              <a:gd name="connsiteX28" fmla="*/ 5200 w 11604"/>
              <a:gd name="connsiteY28" fmla="*/ 10025 h 10778"/>
              <a:gd name="connsiteX29" fmla="*/ 4263 w 11604"/>
              <a:gd name="connsiteY29" fmla="*/ 10470 h 10778"/>
              <a:gd name="connsiteX30" fmla="*/ 3799 w 11604"/>
              <a:gd name="connsiteY30" fmla="*/ 10778 h 10778"/>
              <a:gd name="connsiteX31" fmla="*/ 3256 w 11604"/>
              <a:gd name="connsiteY31" fmla="*/ 9394 h 10778"/>
              <a:gd name="connsiteX32" fmla="*/ 3023 w 11604"/>
              <a:gd name="connsiteY32" fmla="*/ 8932 h 10778"/>
              <a:gd name="connsiteX33" fmla="*/ 2714 w 11604"/>
              <a:gd name="connsiteY33" fmla="*/ 7624 h 10778"/>
              <a:gd name="connsiteX34" fmla="*/ 2636 w 11604"/>
              <a:gd name="connsiteY34" fmla="*/ 6085 h 10778"/>
              <a:gd name="connsiteX35" fmla="*/ 2403 w 11604"/>
              <a:gd name="connsiteY35" fmla="*/ 6163 h 10778"/>
              <a:gd name="connsiteX36" fmla="*/ 2170 w 11604"/>
              <a:gd name="connsiteY36" fmla="*/ 6085 h 10778"/>
              <a:gd name="connsiteX37" fmla="*/ 1861 w 11604"/>
              <a:gd name="connsiteY37" fmla="*/ 5624 h 10778"/>
              <a:gd name="connsiteX38" fmla="*/ 1472 w 11604"/>
              <a:gd name="connsiteY38" fmla="*/ 5009 h 10778"/>
              <a:gd name="connsiteX39" fmla="*/ 1085 w 11604"/>
              <a:gd name="connsiteY39" fmla="*/ 4316 h 10778"/>
              <a:gd name="connsiteX40" fmla="*/ 621 w 11604"/>
              <a:gd name="connsiteY40" fmla="*/ 4162 h 10778"/>
              <a:gd name="connsiteX41" fmla="*/ 0 w 11604"/>
              <a:gd name="connsiteY41" fmla="*/ 3701 h 10778"/>
              <a:gd name="connsiteX0" fmla="*/ 0 w 11604"/>
              <a:gd name="connsiteY0" fmla="*/ 3701 h 10778"/>
              <a:gd name="connsiteX1" fmla="*/ 232 w 11604"/>
              <a:gd name="connsiteY1" fmla="*/ 3548 h 10778"/>
              <a:gd name="connsiteX2" fmla="*/ 387 w 11604"/>
              <a:gd name="connsiteY2" fmla="*/ 3085 h 10778"/>
              <a:gd name="connsiteX3" fmla="*/ 310 w 11604"/>
              <a:gd name="connsiteY3" fmla="*/ 2701 h 10778"/>
              <a:gd name="connsiteX4" fmla="*/ 387 w 11604"/>
              <a:gd name="connsiteY4" fmla="*/ 2470 h 10778"/>
              <a:gd name="connsiteX5" fmla="*/ 853 w 11604"/>
              <a:gd name="connsiteY5" fmla="*/ 2624 h 10778"/>
              <a:gd name="connsiteX6" fmla="*/ 1706 w 11604"/>
              <a:gd name="connsiteY6" fmla="*/ 2393 h 10778"/>
              <a:gd name="connsiteX7" fmla="*/ 2403 w 11604"/>
              <a:gd name="connsiteY7" fmla="*/ 1932 h 10778"/>
              <a:gd name="connsiteX8" fmla="*/ 2285 w 11604"/>
              <a:gd name="connsiteY8" fmla="*/ 1082 h 10778"/>
              <a:gd name="connsiteX9" fmla="*/ 2913 w 11604"/>
              <a:gd name="connsiteY9" fmla="*/ 451 h 10778"/>
              <a:gd name="connsiteX10" fmla="*/ 3712 w 11604"/>
              <a:gd name="connsiteY10" fmla="*/ 127 h 10778"/>
              <a:gd name="connsiteX11" fmla="*/ 4405 w 11604"/>
              <a:gd name="connsiteY11" fmla="*/ 13 h 10778"/>
              <a:gd name="connsiteX12" fmla="*/ 5079 w 11604"/>
              <a:gd name="connsiteY12" fmla="*/ 510 h 10778"/>
              <a:gd name="connsiteX13" fmla="*/ 5492 w 11604"/>
              <a:gd name="connsiteY13" fmla="*/ 850 h 10778"/>
              <a:gd name="connsiteX14" fmla="*/ 6142 w 11604"/>
              <a:gd name="connsiteY14" fmla="*/ 1078 h 10778"/>
              <a:gd name="connsiteX15" fmla="*/ 6873 w 11604"/>
              <a:gd name="connsiteY15" fmla="*/ 1600 h 10778"/>
              <a:gd name="connsiteX16" fmla="*/ 8130 w 11604"/>
              <a:gd name="connsiteY16" fmla="*/ 2366 h 10778"/>
              <a:gd name="connsiteX17" fmla="*/ 9208 w 11604"/>
              <a:gd name="connsiteY17" fmla="*/ 2926 h 10778"/>
              <a:gd name="connsiteX18" fmla="*/ 10337 w 11604"/>
              <a:gd name="connsiteY18" fmla="*/ 3733 h 10778"/>
              <a:gd name="connsiteX19" fmla="*/ 11109 w 11604"/>
              <a:gd name="connsiteY19" fmla="*/ 4319 h 10778"/>
              <a:gd name="connsiteX20" fmla="*/ 11483 w 11604"/>
              <a:gd name="connsiteY20" fmla="*/ 5150 h 10778"/>
              <a:gd name="connsiteX21" fmla="*/ 11214 w 11604"/>
              <a:gd name="connsiteY21" fmla="*/ 5615 h 10778"/>
              <a:gd name="connsiteX22" fmla="*/ 8494 w 11604"/>
              <a:gd name="connsiteY22" fmla="*/ 6695 h 10778"/>
              <a:gd name="connsiteX23" fmla="*/ 8014 w 11604"/>
              <a:gd name="connsiteY23" fmla="*/ 6992 h 10778"/>
              <a:gd name="connsiteX24" fmla="*/ 7475 w 11604"/>
              <a:gd name="connsiteY24" fmla="*/ 7191 h 10778"/>
              <a:gd name="connsiteX25" fmla="*/ 6882 w 11604"/>
              <a:gd name="connsiteY25" fmla="*/ 7610 h 10778"/>
              <a:gd name="connsiteX26" fmla="*/ 6075 w 11604"/>
              <a:gd name="connsiteY26" fmla="*/ 7910 h 10778"/>
              <a:gd name="connsiteX27" fmla="*/ 5827 w 11604"/>
              <a:gd name="connsiteY27" fmla="*/ 8719 h 10778"/>
              <a:gd name="connsiteX28" fmla="*/ 5200 w 11604"/>
              <a:gd name="connsiteY28" fmla="*/ 10025 h 10778"/>
              <a:gd name="connsiteX29" fmla="*/ 4263 w 11604"/>
              <a:gd name="connsiteY29" fmla="*/ 10470 h 10778"/>
              <a:gd name="connsiteX30" fmla="*/ 3799 w 11604"/>
              <a:gd name="connsiteY30" fmla="*/ 10778 h 10778"/>
              <a:gd name="connsiteX31" fmla="*/ 3256 w 11604"/>
              <a:gd name="connsiteY31" fmla="*/ 9394 h 10778"/>
              <a:gd name="connsiteX32" fmla="*/ 3023 w 11604"/>
              <a:gd name="connsiteY32" fmla="*/ 8932 h 10778"/>
              <a:gd name="connsiteX33" fmla="*/ 2714 w 11604"/>
              <a:gd name="connsiteY33" fmla="*/ 7624 h 10778"/>
              <a:gd name="connsiteX34" fmla="*/ 2636 w 11604"/>
              <a:gd name="connsiteY34" fmla="*/ 6085 h 10778"/>
              <a:gd name="connsiteX35" fmla="*/ 2403 w 11604"/>
              <a:gd name="connsiteY35" fmla="*/ 6163 h 10778"/>
              <a:gd name="connsiteX36" fmla="*/ 2170 w 11604"/>
              <a:gd name="connsiteY36" fmla="*/ 6085 h 10778"/>
              <a:gd name="connsiteX37" fmla="*/ 1861 w 11604"/>
              <a:gd name="connsiteY37" fmla="*/ 5624 h 10778"/>
              <a:gd name="connsiteX38" fmla="*/ 1472 w 11604"/>
              <a:gd name="connsiteY38" fmla="*/ 5009 h 10778"/>
              <a:gd name="connsiteX39" fmla="*/ 1085 w 11604"/>
              <a:gd name="connsiteY39" fmla="*/ 4316 h 10778"/>
              <a:gd name="connsiteX40" fmla="*/ 621 w 11604"/>
              <a:gd name="connsiteY40" fmla="*/ 4162 h 10778"/>
              <a:gd name="connsiteX41" fmla="*/ 0 w 11604"/>
              <a:gd name="connsiteY41" fmla="*/ 3701 h 10778"/>
              <a:gd name="connsiteX0" fmla="*/ 0 w 11604"/>
              <a:gd name="connsiteY0" fmla="*/ 3701 h 10778"/>
              <a:gd name="connsiteX1" fmla="*/ 232 w 11604"/>
              <a:gd name="connsiteY1" fmla="*/ 3548 h 10778"/>
              <a:gd name="connsiteX2" fmla="*/ 387 w 11604"/>
              <a:gd name="connsiteY2" fmla="*/ 3085 h 10778"/>
              <a:gd name="connsiteX3" fmla="*/ 310 w 11604"/>
              <a:gd name="connsiteY3" fmla="*/ 2701 h 10778"/>
              <a:gd name="connsiteX4" fmla="*/ 387 w 11604"/>
              <a:gd name="connsiteY4" fmla="*/ 2470 h 10778"/>
              <a:gd name="connsiteX5" fmla="*/ 853 w 11604"/>
              <a:gd name="connsiteY5" fmla="*/ 2624 h 10778"/>
              <a:gd name="connsiteX6" fmla="*/ 1706 w 11604"/>
              <a:gd name="connsiteY6" fmla="*/ 2393 h 10778"/>
              <a:gd name="connsiteX7" fmla="*/ 1877 w 11604"/>
              <a:gd name="connsiteY7" fmla="*/ 1551 h 10778"/>
              <a:gd name="connsiteX8" fmla="*/ 2285 w 11604"/>
              <a:gd name="connsiteY8" fmla="*/ 1082 h 10778"/>
              <a:gd name="connsiteX9" fmla="*/ 2913 w 11604"/>
              <a:gd name="connsiteY9" fmla="*/ 451 h 10778"/>
              <a:gd name="connsiteX10" fmla="*/ 3712 w 11604"/>
              <a:gd name="connsiteY10" fmla="*/ 127 h 10778"/>
              <a:gd name="connsiteX11" fmla="*/ 4405 w 11604"/>
              <a:gd name="connsiteY11" fmla="*/ 13 h 10778"/>
              <a:gd name="connsiteX12" fmla="*/ 5079 w 11604"/>
              <a:gd name="connsiteY12" fmla="*/ 510 h 10778"/>
              <a:gd name="connsiteX13" fmla="*/ 5492 w 11604"/>
              <a:gd name="connsiteY13" fmla="*/ 850 h 10778"/>
              <a:gd name="connsiteX14" fmla="*/ 6142 w 11604"/>
              <a:gd name="connsiteY14" fmla="*/ 1078 h 10778"/>
              <a:gd name="connsiteX15" fmla="*/ 6873 w 11604"/>
              <a:gd name="connsiteY15" fmla="*/ 1600 h 10778"/>
              <a:gd name="connsiteX16" fmla="*/ 8130 w 11604"/>
              <a:gd name="connsiteY16" fmla="*/ 2366 h 10778"/>
              <a:gd name="connsiteX17" fmla="*/ 9208 w 11604"/>
              <a:gd name="connsiteY17" fmla="*/ 2926 h 10778"/>
              <a:gd name="connsiteX18" fmla="*/ 10337 w 11604"/>
              <a:gd name="connsiteY18" fmla="*/ 3733 h 10778"/>
              <a:gd name="connsiteX19" fmla="*/ 11109 w 11604"/>
              <a:gd name="connsiteY19" fmla="*/ 4319 h 10778"/>
              <a:gd name="connsiteX20" fmla="*/ 11483 w 11604"/>
              <a:gd name="connsiteY20" fmla="*/ 5150 h 10778"/>
              <a:gd name="connsiteX21" fmla="*/ 11214 w 11604"/>
              <a:gd name="connsiteY21" fmla="*/ 5615 h 10778"/>
              <a:gd name="connsiteX22" fmla="*/ 8494 w 11604"/>
              <a:gd name="connsiteY22" fmla="*/ 6695 h 10778"/>
              <a:gd name="connsiteX23" fmla="*/ 8014 w 11604"/>
              <a:gd name="connsiteY23" fmla="*/ 6992 h 10778"/>
              <a:gd name="connsiteX24" fmla="*/ 7475 w 11604"/>
              <a:gd name="connsiteY24" fmla="*/ 7191 h 10778"/>
              <a:gd name="connsiteX25" fmla="*/ 6882 w 11604"/>
              <a:gd name="connsiteY25" fmla="*/ 7610 h 10778"/>
              <a:gd name="connsiteX26" fmla="*/ 6075 w 11604"/>
              <a:gd name="connsiteY26" fmla="*/ 7910 h 10778"/>
              <a:gd name="connsiteX27" fmla="*/ 5827 w 11604"/>
              <a:gd name="connsiteY27" fmla="*/ 8719 h 10778"/>
              <a:gd name="connsiteX28" fmla="*/ 5200 w 11604"/>
              <a:gd name="connsiteY28" fmla="*/ 10025 h 10778"/>
              <a:gd name="connsiteX29" fmla="*/ 4263 w 11604"/>
              <a:gd name="connsiteY29" fmla="*/ 10470 h 10778"/>
              <a:gd name="connsiteX30" fmla="*/ 3799 w 11604"/>
              <a:gd name="connsiteY30" fmla="*/ 10778 h 10778"/>
              <a:gd name="connsiteX31" fmla="*/ 3256 w 11604"/>
              <a:gd name="connsiteY31" fmla="*/ 9394 h 10778"/>
              <a:gd name="connsiteX32" fmla="*/ 3023 w 11604"/>
              <a:gd name="connsiteY32" fmla="*/ 8932 h 10778"/>
              <a:gd name="connsiteX33" fmla="*/ 2714 w 11604"/>
              <a:gd name="connsiteY33" fmla="*/ 7624 h 10778"/>
              <a:gd name="connsiteX34" fmla="*/ 2636 w 11604"/>
              <a:gd name="connsiteY34" fmla="*/ 6085 h 10778"/>
              <a:gd name="connsiteX35" fmla="*/ 2403 w 11604"/>
              <a:gd name="connsiteY35" fmla="*/ 6163 h 10778"/>
              <a:gd name="connsiteX36" fmla="*/ 2170 w 11604"/>
              <a:gd name="connsiteY36" fmla="*/ 6085 h 10778"/>
              <a:gd name="connsiteX37" fmla="*/ 1861 w 11604"/>
              <a:gd name="connsiteY37" fmla="*/ 5624 h 10778"/>
              <a:gd name="connsiteX38" fmla="*/ 1472 w 11604"/>
              <a:gd name="connsiteY38" fmla="*/ 5009 h 10778"/>
              <a:gd name="connsiteX39" fmla="*/ 1085 w 11604"/>
              <a:gd name="connsiteY39" fmla="*/ 4316 h 10778"/>
              <a:gd name="connsiteX40" fmla="*/ 621 w 11604"/>
              <a:gd name="connsiteY40" fmla="*/ 4162 h 10778"/>
              <a:gd name="connsiteX41" fmla="*/ 0 w 11604"/>
              <a:gd name="connsiteY41" fmla="*/ 3701 h 10778"/>
              <a:gd name="connsiteX0" fmla="*/ 0 w 11604"/>
              <a:gd name="connsiteY0" fmla="*/ 3701 h 10778"/>
              <a:gd name="connsiteX1" fmla="*/ 232 w 11604"/>
              <a:gd name="connsiteY1" fmla="*/ 3548 h 10778"/>
              <a:gd name="connsiteX2" fmla="*/ 387 w 11604"/>
              <a:gd name="connsiteY2" fmla="*/ 3085 h 10778"/>
              <a:gd name="connsiteX3" fmla="*/ 310 w 11604"/>
              <a:gd name="connsiteY3" fmla="*/ 2701 h 10778"/>
              <a:gd name="connsiteX4" fmla="*/ 387 w 11604"/>
              <a:gd name="connsiteY4" fmla="*/ 2470 h 10778"/>
              <a:gd name="connsiteX5" fmla="*/ 853 w 11604"/>
              <a:gd name="connsiteY5" fmla="*/ 2624 h 10778"/>
              <a:gd name="connsiteX6" fmla="*/ 1024 w 11604"/>
              <a:gd name="connsiteY6" fmla="*/ 1138 h 10778"/>
              <a:gd name="connsiteX7" fmla="*/ 1877 w 11604"/>
              <a:gd name="connsiteY7" fmla="*/ 1551 h 10778"/>
              <a:gd name="connsiteX8" fmla="*/ 2285 w 11604"/>
              <a:gd name="connsiteY8" fmla="*/ 1082 h 10778"/>
              <a:gd name="connsiteX9" fmla="*/ 2913 w 11604"/>
              <a:gd name="connsiteY9" fmla="*/ 451 h 10778"/>
              <a:gd name="connsiteX10" fmla="*/ 3712 w 11604"/>
              <a:gd name="connsiteY10" fmla="*/ 127 h 10778"/>
              <a:gd name="connsiteX11" fmla="*/ 4405 w 11604"/>
              <a:gd name="connsiteY11" fmla="*/ 13 h 10778"/>
              <a:gd name="connsiteX12" fmla="*/ 5079 w 11604"/>
              <a:gd name="connsiteY12" fmla="*/ 510 h 10778"/>
              <a:gd name="connsiteX13" fmla="*/ 5492 w 11604"/>
              <a:gd name="connsiteY13" fmla="*/ 850 h 10778"/>
              <a:gd name="connsiteX14" fmla="*/ 6142 w 11604"/>
              <a:gd name="connsiteY14" fmla="*/ 1078 h 10778"/>
              <a:gd name="connsiteX15" fmla="*/ 6873 w 11604"/>
              <a:gd name="connsiteY15" fmla="*/ 1600 h 10778"/>
              <a:gd name="connsiteX16" fmla="*/ 8130 w 11604"/>
              <a:gd name="connsiteY16" fmla="*/ 2366 h 10778"/>
              <a:gd name="connsiteX17" fmla="*/ 9208 w 11604"/>
              <a:gd name="connsiteY17" fmla="*/ 2926 h 10778"/>
              <a:gd name="connsiteX18" fmla="*/ 10337 w 11604"/>
              <a:gd name="connsiteY18" fmla="*/ 3733 h 10778"/>
              <a:gd name="connsiteX19" fmla="*/ 11109 w 11604"/>
              <a:gd name="connsiteY19" fmla="*/ 4319 h 10778"/>
              <a:gd name="connsiteX20" fmla="*/ 11483 w 11604"/>
              <a:gd name="connsiteY20" fmla="*/ 5150 h 10778"/>
              <a:gd name="connsiteX21" fmla="*/ 11214 w 11604"/>
              <a:gd name="connsiteY21" fmla="*/ 5615 h 10778"/>
              <a:gd name="connsiteX22" fmla="*/ 8494 w 11604"/>
              <a:gd name="connsiteY22" fmla="*/ 6695 h 10778"/>
              <a:gd name="connsiteX23" fmla="*/ 8014 w 11604"/>
              <a:gd name="connsiteY23" fmla="*/ 6992 h 10778"/>
              <a:gd name="connsiteX24" fmla="*/ 7475 w 11604"/>
              <a:gd name="connsiteY24" fmla="*/ 7191 h 10778"/>
              <a:gd name="connsiteX25" fmla="*/ 6882 w 11604"/>
              <a:gd name="connsiteY25" fmla="*/ 7610 h 10778"/>
              <a:gd name="connsiteX26" fmla="*/ 6075 w 11604"/>
              <a:gd name="connsiteY26" fmla="*/ 7910 h 10778"/>
              <a:gd name="connsiteX27" fmla="*/ 5827 w 11604"/>
              <a:gd name="connsiteY27" fmla="*/ 8719 h 10778"/>
              <a:gd name="connsiteX28" fmla="*/ 5200 w 11604"/>
              <a:gd name="connsiteY28" fmla="*/ 10025 h 10778"/>
              <a:gd name="connsiteX29" fmla="*/ 4263 w 11604"/>
              <a:gd name="connsiteY29" fmla="*/ 10470 h 10778"/>
              <a:gd name="connsiteX30" fmla="*/ 3799 w 11604"/>
              <a:gd name="connsiteY30" fmla="*/ 10778 h 10778"/>
              <a:gd name="connsiteX31" fmla="*/ 3256 w 11604"/>
              <a:gd name="connsiteY31" fmla="*/ 9394 h 10778"/>
              <a:gd name="connsiteX32" fmla="*/ 3023 w 11604"/>
              <a:gd name="connsiteY32" fmla="*/ 8932 h 10778"/>
              <a:gd name="connsiteX33" fmla="*/ 2714 w 11604"/>
              <a:gd name="connsiteY33" fmla="*/ 7624 h 10778"/>
              <a:gd name="connsiteX34" fmla="*/ 2636 w 11604"/>
              <a:gd name="connsiteY34" fmla="*/ 6085 h 10778"/>
              <a:gd name="connsiteX35" fmla="*/ 2403 w 11604"/>
              <a:gd name="connsiteY35" fmla="*/ 6163 h 10778"/>
              <a:gd name="connsiteX36" fmla="*/ 2170 w 11604"/>
              <a:gd name="connsiteY36" fmla="*/ 6085 h 10778"/>
              <a:gd name="connsiteX37" fmla="*/ 1861 w 11604"/>
              <a:gd name="connsiteY37" fmla="*/ 5624 h 10778"/>
              <a:gd name="connsiteX38" fmla="*/ 1472 w 11604"/>
              <a:gd name="connsiteY38" fmla="*/ 5009 h 10778"/>
              <a:gd name="connsiteX39" fmla="*/ 1085 w 11604"/>
              <a:gd name="connsiteY39" fmla="*/ 4316 h 10778"/>
              <a:gd name="connsiteX40" fmla="*/ 621 w 11604"/>
              <a:gd name="connsiteY40" fmla="*/ 4162 h 10778"/>
              <a:gd name="connsiteX41" fmla="*/ 0 w 11604"/>
              <a:gd name="connsiteY41" fmla="*/ 3701 h 10778"/>
              <a:gd name="connsiteX0" fmla="*/ 0 w 11604"/>
              <a:gd name="connsiteY0" fmla="*/ 3701 h 10778"/>
              <a:gd name="connsiteX1" fmla="*/ 232 w 11604"/>
              <a:gd name="connsiteY1" fmla="*/ 3548 h 10778"/>
              <a:gd name="connsiteX2" fmla="*/ 387 w 11604"/>
              <a:gd name="connsiteY2" fmla="*/ 3085 h 10778"/>
              <a:gd name="connsiteX3" fmla="*/ 310 w 11604"/>
              <a:gd name="connsiteY3" fmla="*/ 2701 h 10778"/>
              <a:gd name="connsiteX4" fmla="*/ 387 w 11604"/>
              <a:gd name="connsiteY4" fmla="*/ 2470 h 10778"/>
              <a:gd name="connsiteX5" fmla="*/ 355 w 11604"/>
              <a:gd name="connsiteY5" fmla="*/ 1481 h 10778"/>
              <a:gd name="connsiteX6" fmla="*/ 1024 w 11604"/>
              <a:gd name="connsiteY6" fmla="*/ 1138 h 10778"/>
              <a:gd name="connsiteX7" fmla="*/ 1877 w 11604"/>
              <a:gd name="connsiteY7" fmla="*/ 1551 h 10778"/>
              <a:gd name="connsiteX8" fmla="*/ 2285 w 11604"/>
              <a:gd name="connsiteY8" fmla="*/ 1082 h 10778"/>
              <a:gd name="connsiteX9" fmla="*/ 2913 w 11604"/>
              <a:gd name="connsiteY9" fmla="*/ 451 h 10778"/>
              <a:gd name="connsiteX10" fmla="*/ 3712 w 11604"/>
              <a:gd name="connsiteY10" fmla="*/ 127 h 10778"/>
              <a:gd name="connsiteX11" fmla="*/ 4405 w 11604"/>
              <a:gd name="connsiteY11" fmla="*/ 13 h 10778"/>
              <a:gd name="connsiteX12" fmla="*/ 5079 w 11604"/>
              <a:gd name="connsiteY12" fmla="*/ 510 h 10778"/>
              <a:gd name="connsiteX13" fmla="*/ 5492 w 11604"/>
              <a:gd name="connsiteY13" fmla="*/ 850 h 10778"/>
              <a:gd name="connsiteX14" fmla="*/ 6142 w 11604"/>
              <a:gd name="connsiteY14" fmla="*/ 1078 h 10778"/>
              <a:gd name="connsiteX15" fmla="*/ 6873 w 11604"/>
              <a:gd name="connsiteY15" fmla="*/ 1600 h 10778"/>
              <a:gd name="connsiteX16" fmla="*/ 8130 w 11604"/>
              <a:gd name="connsiteY16" fmla="*/ 2366 h 10778"/>
              <a:gd name="connsiteX17" fmla="*/ 9208 w 11604"/>
              <a:gd name="connsiteY17" fmla="*/ 2926 h 10778"/>
              <a:gd name="connsiteX18" fmla="*/ 10337 w 11604"/>
              <a:gd name="connsiteY18" fmla="*/ 3733 h 10778"/>
              <a:gd name="connsiteX19" fmla="*/ 11109 w 11604"/>
              <a:gd name="connsiteY19" fmla="*/ 4319 h 10778"/>
              <a:gd name="connsiteX20" fmla="*/ 11483 w 11604"/>
              <a:gd name="connsiteY20" fmla="*/ 5150 h 10778"/>
              <a:gd name="connsiteX21" fmla="*/ 11214 w 11604"/>
              <a:gd name="connsiteY21" fmla="*/ 5615 h 10778"/>
              <a:gd name="connsiteX22" fmla="*/ 8494 w 11604"/>
              <a:gd name="connsiteY22" fmla="*/ 6695 h 10778"/>
              <a:gd name="connsiteX23" fmla="*/ 8014 w 11604"/>
              <a:gd name="connsiteY23" fmla="*/ 6992 h 10778"/>
              <a:gd name="connsiteX24" fmla="*/ 7475 w 11604"/>
              <a:gd name="connsiteY24" fmla="*/ 7191 h 10778"/>
              <a:gd name="connsiteX25" fmla="*/ 6882 w 11604"/>
              <a:gd name="connsiteY25" fmla="*/ 7610 h 10778"/>
              <a:gd name="connsiteX26" fmla="*/ 6075 w 11604"/>
              <a:gd name="connsiteY26" fmla="*/ 7910 h 10778"/>
              <a:gd name="connsiteX27" fmla="*/ 5827 w 11604"/>
              <a:gd name="connsiteY27" fmla="*/ 8719 h 10778"/>
              <a:gd name="connsiteX28" fmla="*/ 5200 w 11604"/>
              <a:gd name="connsiteY28" fmla="*/ 10025 h 10778"/>
              <a:gd name="connsiteX29" fmla="*/ 4263 w 11604"/>
              <a:gd name="connsiteY29" fmla="*/ 10470 h 10778"/>
              <a:gd name="connsiteX30" fmla="*/ 3799 w 11604"/>
              <a:gd name="connsiteY30" fmla="*/ 10778 h 10778"/>
              <a:gd name="connsiteX31" fmla="*/ 3256 w 11604"/>
              <a:gd name="connsiteY31" fmla="*/ 9394 h 10778"/>
              <a:gd name="connsiteX32" fmla="*/ 3023 w 11604"/>
              <a:gd name="connsiteY32" fmla="*/ 8932 h 10778"/>
              <a:gd name="connsiteX33" fmla="*/ 2714 w 11604"/>
              <a:gd name="connsiteY33" fmla="*/ 7624 h 10778"/>
              <a:gd name="connsiteX34" fmla="*/ 2636 w 11604"/>
              <a:gd name="connsiteY34" fmla="*/ 6085 h 10778"/>
              <a:gd name="connsiteX35" fmla="*/ 2403 w 11604"/>
              <a:gd name="connsiteY35" fmla="*/ 6163 h 10778"/>
              <a:gd name="connsiteX36" fmla="*/ 2170 w 11604"/>
              <a:gd name="connsiteY36" fmla="*/ 6085 h 10778"/>
              <a:gd name="connsiteX37" fmla="*/ 1861 w 11604"/>
              <a:gd name="connsiteY37" fmla="*/ 5624 h 10778"/>
              <a:gd name="connsiteX38" fmla="*/ 1472 w 11604"/>
              <a:gd name="connsiteY38" fmla="*/ 5009 h 10778"/>
              <a:gd name="connsiteX39" fmla="*/ 1085 w 11604"/>
              <a:gd name="connsiteY39" fmla="*/ 4316 h 10778"/>
              <a:gd name="connsiteX40" fmla="*/ 621 w 11604"/>
              <a:gd name="connsiteY40" fmla="*/ 4162 h 10778"/>
              <a:gd name="connsiteX41" fmla="*/ 0 w 11604"/>
              <a:gd name="connsiteY41" fmla="*/ 3701 h 10778"/>
              <a:gd name="connsiteX0" fmla="*/ 381 w 11985"/>
              <a:gd name="connsiteY0" fmla="*/ 3701 h 10778"/>
              <a:gd name="connsiteX1" fmla="*/ 613 w 11985"/>
              <a:gd name="connsiteY1" fmla="*/ 3548 h 10778"/>
              <a:gd name="connsiteX2" fmla="*/ 768 w 11985"/>
              <a:gd name="connsiteY2" fmla="*/ 3085 h 10778"/>
              <a:gd name="connsiteX3" fmla="*/ 691 w 11985"/>
              <a:gd name="connsiteY3" fmla="*/ 2701 h 10778"/>
              <a:gd name="connsiteX4" fmla="*/ 0 w 11985"/>
              <a:gd name="connsiteY4" fmla="*/ 1692 h 10778"/>
              <a:gd name="connsiteX5" fmla="*/ 736 w 11985"/>
              <a:gd name="connsiteY5" fmla="*/ 1481 h 10778"/>
              <a:gd name="connsiteX6" fmla="*/ 1405 w 11985"/>
              <a:gd name="connsiteY6" fmla="*/ 1138 h 10778"/>
              <a:gd name="connsiteX7" fmla="*/ 2258 w 11985"/>
              <a:gd name="connsiteY7" fmla="*/ 1551 h 10778"/>
              <a:gd name="connsiteX8" fmla="*/ 2666 w 11985"/>
              <a:gd name="connsiteY8" fmla="*/ 1082 h 10778"/>
              <a:gd name="connsiteX9" fmla="*/ 3294 w 11985"/>
              <a:gd name="connsiteY9" fmla="*/ 451 h 10778"/>
              <a:gd name="connsiteX10" fmla="*/ 4093 w 11985"/>
              <a:gd name="connsiteY10" fmla="*/ 127 h 10778"/>
              <a:gd name="connsiteX11" fmla="*/ 4786 w 11985"/>
              <a:gd name="connsiteY11" fmla="*/ 13 h 10778"/>
              <a:gd name="connsiteX12" fmla="*/ 5460 w 11985"/>
              <a:gd name="connsiteY12" fmla="*/ 510 h 10778"/>
              <a:gd name="connsiteX13" fmla="*/ 5873 w 11985"/>
              <a:gd name="connsiteY13" fmla="*/ 850 h 10778"/>
              <a:gd name="connsiteX14" fmla="*/ 6523 w 11985"/>
              <a:gd name="connsiteY14" fmla="*/ 1078 h 10778"/>
              <a:gd name="connsiteX15" fmla="*/ 7254 w 11985"/>
              <a:gd name="connsiteY15" fmla="*/ 1600 h 10778"/>
              <a:gd name="connsiteX16" fmla="*/ 8511 w 11985"/>
              <a:gd name="connsiteY16" fmla="*/ 2366 h 10778"/>
              <a:gd name="connsiteX17" fmla="*/ 9589 w 11985"/>
              <a:gd name="connsiteY17" fmla="*/ 2926 h 10778"/>
              <a:gd name="connsiteX18" fmla="*/ 10718 w 11985"/>
              <a:gd name="connsiteY18" fmla="*/ 3733 h 10778"/>
              <a:gd name="connsiteX19" fmla="*/ 11490 w 11985"/>
              <a:gd name="connsiteY19" fmla="*/ 4319 h 10778"/>
              <a:gd name="connsiteX20" fmla="*/ 11864 w 11985"/>
              <a:gd name="connsiteY20" fmla="*/ 5150 h 10778"/>
              <a:gd name="connsiteX21" fmla="*/ 11595 w 11985"/>
              <a:gd name="connsiteY21" fmla="*/ 5615 h 10778"/>
              <a:gd name="connsiteX22" fmla="*/ 8875 w 11985"/>
              <a:gd name="connsiteY22" fmla="*/ 6695 h 10778"/>
              <a:gd name="connsiteX23" fmla="*/ 8395 w 11985"/>
              <a:gd name="connsiteY23" fmla="*/ 6992 h 10778"/>
              <a:gd name="connsiteX24" fmla="*/ 7856 w 11985"/>
              <a:gd name="connsiteY24" fmla="*/ 7191 h 10778"/>
              <a:gd name="connsiteX25" fmla="*/ 7263 w 11985"/>
              <a:gd name="connsiteY25" fmla="*/ 7610 h 10778"/>
              <a:gd name="connsiteX26" fmla="*/ 6456 w 11985"/>
              <a:gd name="connsiteY26" fmla="*/ 7910 h 10778"/>
              <a:gd name="connsiteX27" fmla="*/ 6208 w 11985"/>
              <a:gd name="connsiteY27" fmla="*/ 8719 h 10778"/>
              <a:gd name="connsiteX28" fmla="*/ 5581 w 11985"/>
              <a:gd name="connsiteY28" fmla="*/ 10025 h 10778"/>
              <a:gd name="connsiteX29" fmla="*/ 4644 w 11985"/>
              <a:gd name="connsiteY29" fmla="*/ 10470 h 10778"/>
              <a:gd name="connsiteX30" fmla="*/ 4180 w 11985"/>
              <a:gd name="connsiteY30" fmla="*/ 10778 h 10778"/>
              <a:gd name="connsiteX31" fmla="*/ 3637 w 11985"/>
              <a:gd name="connsiteY31" fmla="*/ 9394 h 10778"/>
              <a:gd name="connsiteX32" fmla="*/ 3404 w 11985"/>
              <a:gd name="connsiteY32" fmla="*/ 8932 h 10778"/>
              <a:gd name="connsiteX33" fmla="*/ 3095 w 11985"/>
              <a:gd name="connsiteY33" fmla="*/ 7624 h 10778"/>
              <a:gd name="connsiteX34" fmla="*/ 3017 w 11985"/>
              <a:gd name="connsiteY34" fmla="*/ 6085 h 10778"/>
              <a:gd name="connsiteX35" fmla="*/ 2784 w 11985"/>
              <a:gd name="connsiteY35" fmla="*/ 6163 h 10778"/>
              <a:gd name="connsiteX36" fmla="*/ 2551 w 11985"/>
              <a:gd name="connsiteY36" fmla="*/ 6085 h 10778"/>
              <a:gd name="connsiteX37" fmla="*/ 2242 w 11985"/>
              <a:gd name="connsiteY37" fmla="*/ 5624 h 10778"/>
              <a:gd name="connsiteX38" fmla="*/ 1853 w 11985"/>
              <a:gd name="connsiteY38" fmla="*/ 5009 h 10778"/>
              <a:gd name="connsiteX39" fmla="*/ 1466 w 11985"/>
              <a:gd name="connsiteY39" fmla="*/ 4316 h 10778"/>
              <a:gd name="connsiteX40" fmla="*/ 1002 w 11985"/>
              <a:gd name="connsiteY40" fmla="*/ 4162 h 10778"/>
              <a:gd name="connsiteX41" fmla="*/ 381 w 11985"/>
              <a:gd name="connsiteY41" fmla="*/ 3701 h 10778"/>
              <a:gd name="connsiteX0" fmla="*/ 1352 w 12956"/>
              <a:gd name="connsiteY0" fmla="*/ 3701 h 10778"/>
              <a:gd name="connsiteX1" fmla="*/ 1584 w 12956"/>
              <a:gd name="connsiteY1" fmla="*/ 3548 h 10778"/>
              <a:gd name="connsiteX2" fmla="*/ 1739 w 12956"/>
              <a:gd name="connsiteY2" fmla="*/ 3085 h 10778"/>
              <a:gd name="connsiteX3" fmla="*/ 13 w 12956"/>
              <a:gd name="connsiteY3" fmla="*/ 2399 h 10778"/>
              <a:gd name="connsiteX4" fmla="*/ 971 w 12956"/>
              <a:gd name="connsiteY4" fmla="*/ 1692 h 10778"/>
              <a:gd name="connsiteX5" fmla="*/ 1707 w 12956"/>
              <a:gd name="connsiteY5" fmla="*/ 1481 h 10778"/>
              <a:gd name="connsiteX6" fmla="*/ 2376 w 12956"/>
              <a:gd name="connsiteY6" fmla="*/ 1138 h 10778"/>
              <a:gd name="connsiteX7" fmla="*/ 3229 w 12956"/>
              <a:gd name="connsiteY7" fmla="*/ 1551 h 10778"/>
              <a:gd name="connsiteX8" fmla="*/ 3637 w 12956"/>
              <a:gd name="connsiteY8" fmla="*/ 1082 h 10778"/>
              <a:gd name="connsiteX9" fmla="*/ 4265 w 12956"/>
              <a:gd name="connsiteY9" fmla="*/ 451 h 10778"/>
              <a:gd name="connsiteX10" fmla="*/ 5064 w 12956"/>
              <a:gd name="connsiteY10" fmla="*/ 127 h 10778"/>
              <a:gd name="connsiteX11" fmla="*/ 5757 w 12956"/>
              <a:gd name="connsiteY11" fmla="*/ 13 h 10778"/>
              <a:gd name="connsiteX12" fmla="*/ 6431 w 12956"/>
              <a:gd name="connsiteY12" fmla="*/ 510 h 10778"/>
              <a:gd name="connsiteX13" fmla="*/ 6844 w 12956"/>
              <a:gd name="connsiteY13" fmla="*/ 850 h 10778"/>
              <a:gd name="connsiteX14" fmla="*/ 7494 w 12956"/>
              <a:gd name="connsiteY14" fmla="*/ 1078 h 10778"/>
              <a:gd name="connsiteX15" fmla="*/ 8225 w 12956"/>
              <a:gd name="connsiteY15" fmla="*/ 1600 h 10778"/>
              <a:gd name="connsiteX16" fmla="*/ 9482 w 12956"/>
              <a:gd name="connsiteY16" fmla="*/ 2366 h 10778"/>
              <a:gd name="connsiteX17" fmla="*/ 10560 w 12956"/>
              <a:gd name="connsiteY17" fmla="*/ 2926 h 10778"/>
              <a:gd name="connsiteX18" fmla="*/ 11689 w 12956"/>
              <a:gd name="connsiteY18" fmla="*/ 3733 h 10778"/>
              <a:gd name="connsiteX19" fmla="*/ 12461 w 12956"/>
              <a:gd name="connsiteY19" fmla="*/ 4319 h 10778"/>
              <a:gd name="connsiteX20" fmla="*/ 12835 w 12956"/>
              <a:gd name="connsiteY20" fmla="*/ 5150 h 10778"/>
              <a:gd name="connsiteX21" fmla="*/ 12566 w 12956"/>
              <a:gd name="connsiteY21" fmla="*/ 5615 h 10778"/>
              <a:gd name="connsiteX22" fmla="*/ 9846 w 12956"/>
              <a:gd name="connsiteY22" fmla="*/ 6695 h 10778"/>
              <a:gd name="connsiteX23" fmla="*/ 9366 w 12956"/>
              <a:gd name="connsiteY23" fmla="*/ 6992 h 10778"/>
              <a:gd name="connsiteX24" fmla="*/ 8827 w 12956"/>
              <a:gd name="connsiteY24" fmla="*/ 7191 h 10778"/>
              <a:gd name="connsiteX25" fmla="*/ 8234 w 12956"/>
              <a:gd name="connsiteY25" fmla="*/ 7610 h 10778"/>
              <a:gd name="connsiteX26" fmla="*/ 7427 w 12956"/>
              <a:gd name="connsiteY26" fmla="*/ 7910 h 10778"/>
              <a:gd name="connsiteX27" fmla="*/ 7179 w 12956"/>
              <a:gd name="connsiteY27" fmla="*/ 8719 h 10778"/>
              <a:gd name="connsiteX28" fmla="*/ 6552 w 12956"/>
              <a:gd name="connsiteY28" fmla="*/ 10025 h 10778"/>
              <a:gd name="connsiteX29" fmla="*/ 5615 w 12956"/>
              <a:gd name="connsiteY29" fmla="*/ 10470 h 10778"/>
              <a:gd name="connsiteX30" fmla="*/ 5151 w 12956"/>
              <a:gd name="connsiteY30" fmla="*/ 10778 h 10778"/>
              <a:gd name="connsiteX31" fmla="*/ 4608 w 12956"/>
              <a:gd name="connsiteY31" fmla="*/ 9394 h 10778"/>
              <a:gd name="connsiteX32" fmla="*/ 4375 w 12956"/>
              <a:gd name="connsiteY32" fmla="*/ 8932 h 10778"/>
              <a:gd name="connsiteX33" fmla="*/ 4066 w 12956"/>
              <a:gd name="connsiteY33" fmla="*/ 7624 h 10778"/>
              <a:gd name="connsiteX34" fmla="*/ 3988 w 12956"/>
              <a:gd name="connsiteY34" fmla="*/ 6085 h 10778"/>
              <a:gd name="connsiteX35" fmla="*/ 3755 w 12956"/>
              <a:gd name="connsiteY35" fmla="*/ 6163 h 10778"/>
              <a:gd name="connsiteX36" fmla="*/ 3522 w 12956"/>
              <a:gd name="connsiteY36" fmla="*/ 6085 h 10778"/>
              <a:gd name="connsiteX37" fmla="*/ 3213 w 12956"/>
              <a:gd name="connsiteY37" fmla="*/ 5624 h 10778"/>
              <a:gd name="connsiteX38" fmla="*/ 2824 w 12956"/>
              <a:gd name="connsiteY38" fmla="*/ 5009 h 10778"/>
              <a:gd name="connsiteX39" fmla="*/ 2437 w 12956"/>
              <a:gd name="connsiteY39" fmla="*/ 4316 h 10778"/>
              <a:gd name="connsiteX40" fmla="*/ 1973 w 12956"/>
              <a:gd name="connsiteY40" fmla="*/ 4162 h 10778"/>
              <a:gd name="connsiteX41" fmla="*/ 1352 w 12956"/>
              <a:gd name="connsiteY41" fmla="*/ 3701 h 10778"/>
              <a:gd name="connsiteX0" fmla="*/ 1377 w 12981"/>
              <a:gd name="connsiteY0" fmla="*/ 3701 h 10778"/>
              <a:gd name="connsiteX1" fmla="*/ 1609 w 12981"/>
              <a:gd name="connsiteY1" fmla="*/ 3548 h 10778"/>
              <a:gd name="connsiteX2" fmla="*/ 328 w 12981"/>
              <a:gd name="connsiteY2" fmla="*/ 3006 h 10778"/>
              <a:gd name="connsiteX3" fmla="*/ 38 w 12981"/>
              <a:gd name="connsiteY3" fmla="*/ 2399 h 10778"/>
              <a:gd name="connsiteX4" fmla="*/ 996 w 12981"/>
              <a:gd name="connsiteY4" fmla="*/ 1692 h 10778"/>
              <a:gd name="connsiteX5" fmla="*/ 1732 w 12981"/>
              <a:gd name="connsiteY5" fmla="*/ 1481 h 10778"/>
              <a:gd name="connsiteX6" fmla="*/ 2401 w 12981"/>
              <a:gd name="connsiteY6" fmla="*/ 1138 h 10778"/>
              <a:gd name="connsiteX7" fmla="*/ 3254 w 12981"/>
              <a:gd name="connsiteY7" fmla="*/ 1551 h 10778"/>
              <a:gd name="connsiteX8" fmla="*/ 3662 w 12981"/>
              <a:gd name="connsiteY8" fmla="*/ 1082 h 10778"/>
              <a:gd name="connsiteX9" fmla="*/ 4290 w 12981"/>
              <a:gd name="connsiteY9" fmla="*/ 451 h 10778"/>
              <a:gd name="connsiteX10" fmla="*/ 5089 w 12981"/>
              <a:gd name="connsiteY10" fmla="*/ 127 h 10778"/>
              <a:gd name="connsiteX11" fmla="*/ 5782 w 12981"/>
              <a:gd name="connsiteY11" fmla="*/ 13 h 10778"/>
              <a:gd name="connsiteX12" fmla="*/ 6456 w 12981"/>
              <a:gd name="connsiteY12" fmla="*/ 510 h 10778"/>
              <a:gd name="connsiteX13" fmla="*/ 6869 w 12981"/>
              <a:gd name="connsiteY13" fmla="*/ 850 h 10778"/>
              <a:gd name="connsiteX14" fmla="*/ 7519 w 12981"/>
              <a:gd name="connsiteY14" fmla="*/ 1078 h 10778"/>
              <a:gd name="connsiteX15" fmla="*/ 8250 w 12981"/>
              <a:gd name="connsiteY15" fmla="*/ 1600 h 10778"/>
              <a:gd name="connsiteX16" fmla="*/ 9507 w 12981"/>
              <a:gd name="connsiteY16" fmla="*/ 2366 h 10778"/>
              <a:gd name="connsiteX17" fmla="*/ 10585 w 12981"/>
              <a:gd name="connsiteY17" fmla="*/ 2926 h 10778"/>
              <a:gd name="connsiteX18" fmla="*/ 11714 w 12981"/>
              <a:gd name="connsiteY18" fmla="*/ 3733 h 10778"/>
              <a:gd name="connsiteX19" fmla="*/ 12486 w 12981"/>
              <a:gd name="connsiteY19" fmla="*/ 4319 h 10778"/>
              <a:gd name="connsiteX20" fmla="*/ 12860 w 12981"/>
              <a:gd name="connsiteY20" fmla="*/ 5150 h 10778"/>
              <a:gd name="connsiteX21" fmla="*/ 12591 w 12981"/>
              <a:gd name="connsiteY21" fmla="*/ 5615 h 10778"/>
              <a:gd name="connsiteX22" fmla="*/ 9871 w 12981"/>
              <a:gd name="connsiteY22" fmla="*/ 6695 h 10778"/>
              <a:gd name="connsiteX23" fmla="*/ 9391 w 12981"/>
              <a:gd name="connsiteY23" fmla="*/ 6992 h 10778"/>
              <a:gd name="connsiteX24" fmla="*/ 8852 w 12981"/>
              <a:gd name="connsiteY24" fmla="*/ 7191 h 10778"/>
              <a:gd name="connsiteX25" fmla="*/ 8259 w 12981"/>
              <a:gd name="connsiteY25" fmla="*/ 7610 h 10778"/>
              <a:gd name="connsiteX26" fmla="*/ 7452 w 12981"/>
              <a:gd name="connsiteY26" fmla="*/ 7910 h 10778"/>
              <a:gd name="connsiteX27" fmla="*/ 7204 w 12981"/>
              <a:gd name="connsiteY27" fmla="*/ 8719 h 10778"/>
              <a:gd name="connsiteX28" fmla="*/ 6577 w 12981"/>
              <a:gd name="connsiteY28" fmla="*/ 10025 h 10778"/>
              <a:gd name="connsiteX29" fmla="*/ 5640 w 12981"/>
              <a:gd name="connsiteY29" fmla="*/ 10470 h 10778"/>
              <a:gd name="connsiteX30" fmla="*/ 5176 w 12981"/>
              <a:gd name="connsiteY30" fmla="*/ 10778 h 10778"/>
              <a:gd name="connsiteX31" fmla="*/ 4633 w 12981"/>
              <a:gd name="connsiteY31" fmla="*/ 9394 h 10778"/>
              <a:gd name="connsiteX32" fmla="*/ 4400 w 12981"/>
              <a:gd name="connsiteY32" fmla="*/ 8932 h 10778"/>
              <a:gd name="connsiteX33" fmla="*/ 4091 w 12981"/>
              <a:gd name="connsiteY33" fmla="*/ 7624 h 10778"/>
              <a:gd name="connsiteX34" fmla="*/ 4013 w 12981"/>
              <a:gd name="connsiteY34" fmla="*/ 6085 h 10778"/>
              <a:gd name="connsiteX35" fmla="*/ 3780 w 12981"/>
              <a:gd name="connsiteY35" fmla="*/ 6163 h 10778"/>
              <a:gd name="connsiteX36" fmla="*/ 3547 w 12981"/>
              <a:gd name="connsiteY36" fmla="*/ 6085 h 10778"/>
              <a:gd name="connsiteX37" fmla="*/ 3238 w 12981"/>
              <a:gd name="connsiteY37" fmla="*/ 5624 h 10778"/>
              <a:gd name="connsiteX38" fmla="*/ 2849 w 12981"/>
              <a:gd name="connsiteY38" fmla="*/ 5009 h 10778"/>
              <a:gd name="connsiteX39" fmla="*/ 2462 w 12981"/>
              <a:gd name="connsiteY39" fmla="*/ 4316 h 10778"/>
              <a:gd name="connsiteX40" fmla="*/ 1998 w 12981"/>
              <a:gd name="connsiteY40" fmla="*/ 4162 h 10778"/>
              <a:gd name="connsiteX41" fmla="*/ 1377 w 12981"/>
              <a:gd name="connsiteY41"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4009 w 12977"/>
              <a:gd name="connsiteY33" fmla="*/ 6085 h 10778"/>
              <a:gd name="connsiteX34" fmla="*/ 3776 w 12977"/>
              <a:gd name="connsiteY34" fmla="*/ 6163 h 10778"/>
              <a:gd name="connsiteX35" fmla="*/ 3543 w 12977"/>
              <a:gd name="connsiteY35" fmla="*/ 6085 h 10778"/>
              <a:gd name="connsiteX36" fmla="*/ 3234 w 12977"/>
              <a:gd name="connsiteY36" fmla="*/ 5624 h 10778"/>
              <a:gd name="connsiteX37" fmla="*/ 2845 w 12977"/>
              <a:gd name="connsiteY37" fmla="*/ 5009 h 10778"/>
              <a:gd name="connsiteX38" fmla="*/ 2458 w 12977"/>
              <a:gd name="connsiteY38" fmla="*/ 4316 h 10778"/>
              <a:gd name="connsiteX39" fmla="*/ 1994 w 12977"/>
              <a:gd name="connsiteY39" fmla="*/ 4162 h 10778"/>
              <a:gd name="connsiteX40" fmla="*/ 1373 w 12977"/>
              <a:gd name="connsiteY40"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4009 w 12977"/>
              <a:gd name="connsiteY33" fmla="*/ 6085 h 10778"/>
              <a:gd name="connsiteX34" fmla="*/ 3776 w 12977"/>
              <a:gd name="connsiteY34" fmla="*/ 6163 h 10778"/>
              <a:gd name="connsiteX35" fmla="*/ 3543 w 12977"/>
              <a:gd name="connsiteY35" fmla="*/ 6085 h 10778"/>
              <a:gd name="connsiteX36" fmla="*/ 3234 w 12977"/>
              <a:gd name="connsiteY36" fmla="*/ 5624 h 10778"/>
              <a:gd name="connsiteX37" fmla="*/ 2845 w 12977"/>
              <a:gd name="connsiteY37" fmla="*/ 5009 h 10778"/>
              <a:gd name="connsiteX38" fmla="*/ 2401 w 12977"/>
              <a:gd name="connsiteY38" fmla="*/ 4507 h 10778"/>
              <a:gd name="connsiteX39" fmla="*/ 1994 w 12977"/>
              <a:gd name="connsiteY39" fmla="*/ 4162 h 10778"/>
              <a:gd name="connsiteX40" fmla="*/ 1373 w 12977"/>
              <a:gd name="connsiteY40"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4009 w 12977"/>
              <a:gd name="connsiteY33" fmla="*/ 6085 h 10778"/>
              <a:gd name="connsiteX34" fmla="*/ 3776 w 12977"/>
              <a:gd name="connsiteY34" fmla="*/ 6163 h 10778"/>
              <a:gd name="connsiteX35" fmla="*/ 3543 w 12977"/>
              <a:gd name="connsiteY35" fmla="*/ 6085 h 10778"/>
              <a:gd name="connsiteX36" fmla="*/ 3234 w 12977"/>
              <a:gd name="connsiteY36" fmla="*/ 5624 h 10778"/>
              <a:gd name="connsiteX37" fmla="*/ 2020 w 12977"/>
              <a:gd name="connsiteY37" fmla="*/ 4739 h 10778"/>
              <a:gd name="connsiteX38" fmla="*/ 2401 w 12977"/>
              <a:gd name="connsiteY38" fmla="*/ 4507 h 10778"/>
              <a:gd name="connsiteX39" fmla="*/ 1994 w 12977"/>
              <a:gd name="connsiteY39" fmla="*/ 4162 h 10778"/>
              <a:gd name="connsiteX40" fmla="*/ 1373 w 12977"/>
              <a:gd name="connsiteY40"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4009 w 12977"/>
              <a:gd name="connsiteY33" fmla="*/ 6085 h 10778"/>
              <a:gd name="connsiteX34" fmla="*/ 3776 w 12977"/>
              <a:gd name="connsiteY34" fmla="*/ 6163 h 10778"/>
              <a:gd name="connsiteX35" fmla="*/ 3543 w 12977"/>
              <a:gd name="connsiteY35" fmla="*/ 6085 h 10778"/>
              <a:gd name="connsiteX36" fmla="*/ 3234 w 12977"/>
              <a:gd name="connsiteY36" fmla="*/ 5624 h 10778"/>
              <a:gd name="connsiteX37" fmla="*/ 2020 w 12977"/>
              <a:gd name="connsiteY37" fmla="*/ 4739 h 10778"/>
              <a:gd name="connsiteX38" fmla="*/ 2401 w 12977"/>
              <a:gd name="connsiteY38" fmla="*/ 4507 h 10778"/>
              <a:gd name="connsiteX39" fmla="*/ 1994 w 12977"/>
              <a:gd name="connsiteY39" fmla="*/ 4162 h 10778"/>
              <a:gd name="connsiteX40" fmla="*/ 1373 w 12977"/>
              <a:gd name="connsiteY40"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4009 w 12977"/>
              <a:gd name="connsiteY33" fmla="*/ 6085 h 10778"/>
              <a:gd name="connsiteX34" fmla="*/ 3776 w 12977"/>
              <a:gd name="connsiteY34" fmla="*/ 6163 h 10778"/>
              <a:gd name="connsiteX35" fmla="*/ 3543 w 12977"/>
              <a:gd name="connsiteY35" fmla="*/ 6085 h 10778"/>
              <a:gd name="connsiteX36" fmla="*/ 3234 w 12977"/>
              <a:gd name="connsiteY36" fmla="*/ 5624 h 10778"/>
              <a:gd name="connsiteX37" fmla="*/ 2746 w 12977"/>
              <a:gd name="connsiteY37" fmla="*/ 5420 h 10778"/>
              <a:gd name="connsiteX38" fmla="*/ 2020 w 12977"/>
              <a:gd name="connsiteY38" fmla="*/ 4739 h 10778"/>
              <a:gd name="connsiteX39" fmla="*/ 2401 w 12977"/>
              <a:gd name="connsiteY39" fmla="*/ 4507 h 10778"/>
              <a:gd name="connsiteX40" fmla="*/ 1994 w 12977"/>
              <a:gd name="connsiteY40" fmla="*/ 4162 h 10778"/>
              <a:gd name="connsiteX41" fmla="*/ 1373 w 12977"/>
              <a:gd name="connsiteY41"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4009 w 12977"/>
              <a:gd name="connsiteY33" fmla="*/ 6085 h 10778"/>
              <a:gd name="connsiteX34" fmla="*/ 3776 w 12977"/>
              <a:gd name="connsiteY34" fmla="*/ 6163 h 10778"/>
              <a:gd name="connsiteX35" fmla="*/ 3543 w 12977"/>
              <a:gd name="connsiteY35" fmla="*/ 6085 h 10778"/>
              <a:gd name="connsiteX36" fmla="*/ 3234 w 12977"/>
              <a:gd name="connsiteY36" fmla="*/ 5624 h 10778"/>
              <a:gd name="connsiteX37" fmla="*/ 2746 w 12977"/>
              <a:gd name="connsiteY37" fmla="*/ 5420 h 10778"/>
              <a:gd name="connsiteX38" fmla="*/ 2376 w 12977"/>
              <a:gd name="connsiteY38" fmla="*/ 5277 h 10778"/>
              <a:gd name="connsiteX39" fmla="*/ 2020 w 12977"/>
              <a:gd name="connsiteY39" fmla="*/ 4739 h 10778"/>
              <a:gd name="connsiteX40" fmla="*/ 2401 w 12977"/>
              <a:gd name="connsiteY40" fmla="*/ 4507 h 10778"/>
              <a:gd name="connsiteX41" fmla="*/ 1994 w 12977"/>
              <a:gd name="connsiteY41" fmla="*/ 4162 h 10778"/>
              <a:gd name="connsiteX42" fmla="*/ 1373 w 12977"/>
              <a:gd name="connsiteY42"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4009 w 12977"/>
              <a:gd name="connsiteY33" fmla="*/ 6085 h 10778"/>
              <a:gd name="connsiteX34" fmla="*/ 3776 w 12977"/>
              <a:gd name="connsiteY34" fmla="*/ 6163 h 10778"/>
              <a:gd name="connsiteX35" fmla="*/ 3543 w 12977"/>
              <a:gd name="connsiteY35" fmla="*/ 6085 h 10778"/>
              <a:gd name="connsiteX36" fmla="*/ 3220 w 12977"/>
              <a:gd name="connsiteY36" fmla="*/ 5386 h 10778"/>
              <a:gd name="connsiteX37" fmla="*/ 2746 w 12977"/>
              <a:gd name="connsiteY37" fmla="*/ 5420 h 10778"/>
              <a:gd name="connsiteX38" fmla="*/ 2376 w 12977"/>
              <a:gd name="connsiteY38" fmla="*/ 5277 h 10778"/>
              <a:gd name="connsiteX39" fmla="*/ 2020 w 12977"/>
              <a:gd name="connsiteY39" fmla="*/ 4739 h 10778"/>
              <a:gd name="connsiteX40" fmla="*/ 2401 w 12977"/>
              <a:gd name="connsiteY40" fmla="*/ 4507 h 10778"/>
              <a:gd name="connsiteX41" fmla="*/ 1994 w 12977"/>
              <a:gd name="connsiteY41" fmla="*/ 4162 h 10778"/>
              <a:gd name="connsiteX42" fmla="*/ 1373 w 12977"/>
              <a:gd name="connsiteY42"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4009 w 12977"/>
              <a:gd name="connsiteY33" fmla="*/ 6085 h 10778"/>
              <a:gd name="connsiteX34" fmla="*/ 3776 w 12977"/>
              <a:gd name="connsiteY34" fmla="*/ 6163 h 10778"/>
              <a:gd name="connsiteX35" fmla="*/ 3543 w 12977"/>
              <a:gd name="connsiteY35" fmla="*/ 6085 h 10778"/>
              <a:gd name="connsiteX36" fmla="*/ 3727 w 12977"/>
              <a:gd name="connsiteY36" fmla="*/ 5086 h 10778"/>
              <a:gd name="connsiteX37" fmla="*/ 3220 w 12977"/>
              <a:gd name="connsiteY37" fmla="*/ 5386 h 10778"/>
              <a:gd name="connsiteX38" fmla="*/ 2746 w 12977"/>
              <a:gd name="connsiteY38" fmla="*/ 5420 h 10778"/>
              <a:gd name="connsiteX39" fmla="*/ 2376 w 12977"/>
              <a:gd name="connsiteY39" fmla="*/ 5277 h 10778"/>
              <a:gd name="connsiteX40" fmla="*/ 2020 w 12977"/>
              <a:gd name="connsiteY40" fmla="*/ 4739 h 10778"/>
              <a:gd name="connsiteX41" fmla="*/ 2401 w 12977"/>
              <a:gd name="connsiteY41" fmla="*/ 4507 h 10778"/>
              <a:gd name="connsiteX42" fmla="*/ 1994 w 12977"/>
              <a:gd name="connsiteY42" fmla="*/ 4162 h 10778"/>
              <a:gd name="connsiteX43" fmla="*/ 1373 w 12977"/>
              <a:gd name="connsiteY43"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3710 w 12977"/>
              <a:gd name="connsiteY33" fmla="*/ 6895 h 10778"/>
              <a:gd name="connsiteX34" fmla="*/ 3776 w 12977"/>
              <a:gd name="connsiteY34" fmla="*/ 6163 h 10778"/>
              <a:gd name="connsiteX35" fmla="*/ 3543 w 12977"/>
              <a:gd name="connsiteY35" fmla="*/ 6085 h 10778"/>
              <a:gd name="connsiteX36" fmla="*/ 3727 w 12977"/>
              <a:gd name="connsiteY36" fmla="*/ 5086 h 10778"/>
              <a:gd name="connsiteX37" fmla="*/ 3220 w 12977"/>
              <a:gd name="connsiteY37" fmla="*/ 5386 h 10778"/>
              <a:gd name="connsiteX38" fmla="*/ 2746 w 12977"/>
              <a:gd name="connsiteY38" fmla="*/ 5420 h 10778"/>
              <a:gd name="connsiteX39" fmla="*/ 2376 w 12977"/>
              <a:gd name="connsiteY39" fmla="*/ 5277 h 10778"/>
              <a:gd name="connsiteX40" fmla="*/ 2020 w 12977"/>
              <a:gd name="connsiteY40" fmla="*/ 4739 h 10778"/>
              <a:gd name="connsiteX41" fmla="*/ 2401 w 12977"/>
              <a:gd name="connsiteY41" fmla="*/ 4507 h 10778"/>
              <a:gd name="connsiteX42" fmla="*/ 1994 w 12977"/>
              <a:gd name="connsiteY42" fmla="*/ 4162 h 10778"/>
              <a:gd name="connsiteX43" fmla="*/ 1373 w 12977"/>
              <a:gd name="connsiteY43"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4087 w 12977"/>
              <a:gd name="connsiteY32" fmla="*/ 7624 h 10778"/>
              <a:gd name="connsiteX33" fmla="*/ 3710 w 12977"/>
              <a:gd name="connsiteY33" fmla="*/ 6895 h 10778"/>
              <a:gd name="connsiteX34" fmla="*/ 3605 w 12977"/>
              <a:gd name="connsiteY34" fmla="*/ 6385 h 10778"/>
              <a:gd name="connsiteX35" fmla="*/ 3543 w 12977"/>
              <a:gd name="connsiteY35" fmla="*/ 6085 h 10778"/>
              <a:gd name="connsiteX36" fmla="*/ 3727 w 12977"/>
              <a:gd name="connsiteY36" fmla="*/ 5086 h 10778"/>
              <a:gd name="connsiteX37" fmla="*/ 3220 w 12977"/>
              <a:gd name="connsiteY37" fmla="*/ 5386 h 10778"/>
              <a:gd name="connsiteX38" fmla="*/ 2746 w 12977"/>
              <a:gd name="connsiteY38" fmla="*/ 5420 h 10778"/>
              <a:gd name="connsiteX39" fmla="*/ 2376 w 12977"/>
              <a:gd name="connsiteY39" fmla="*/ 5277 h 10778"/>
              <a:gd name="connsiteX40" fmla="*/ 2020 w 12977"/>
              <a:gd name="connsiteY40" fmla="*/ 4739 h 10778"/>
              <a:gd name="connsiteX41" fmla="*/ 2401 w 12977"/>
              <a:gd name="connsiteY41" fmla="*/ 4507 h 10778"/>
              <a:gd name="connsiteX42" fmla="*/ 1994 w 12977"/>
              <a:gd name="connsiteY42" fmla="*/ 4162 h 10778"/>
              <a:gd name="connsiteX43" fmla="*/ 1373 w 12977"/>
              <a:gd name="connsiteY43" fmla="*/ 3701 h 10778"/>
              <a:gd name="connsiteX0" fmla="*/ 1373 w 12977"/>
              <a:gd name="connsiteY0" fmla="*/ 3701 h 10778"/>
              <a:gd name="connsiteX1" fmla="*/ 324 w 12977"/>
              <a:gd name="connsiteY1" fmla="*/ 3006 h 10778"/>
              <a:gd name="connsiteX2" fmla="*/ 34 w 12977"/>
              <a:gd name="connsiteY2" fmla="*/ 2399 h 10778"/>
              <a:gd name="connsiteX3" fmla="*/ 992 w 12977"/>
              <a:gd name="connsiteY3" fmla="*/ 1692 h 10778"/>
              <a:gd name="connsiteX4" fmla="*/ 1728 w 12977"/>
              <a:gd name="connsiteY4" fmla="*/ 1481 h 10778"/>
              <a:gd name="connsiteX5" fmla="*/ 2397 w 12977"/>
              <a:gd name="connsiteY5" fmla="*/ 1138 h 10778"/>
              <a:gd name="connsiteX6" fmla="*/ 3250 w 12977"/>
              <a:gd name="connsiteY6" fmla="*/ 1551 h 10778"/>
              <a:gd name="connsiteX7" fmla="*/ 3658 w 12977"/>
              <a:gd name="connsiteY7" fmla="*/ 1082 h 10778"/>
              <a:gd name="connsiteX8" fmla="*/ 4286 w 12977"/>
              <a:gd name="connsiteY8" fmla="*/ 451 h 10778"/>
              <a:gd name="connsiteX9" fmla="*/ 5085 w 12977"/>
              <a:gd name="connsiteY9" fmla="*/ 127 h 10778"/>
              <a:gd name="connsiteX10" fmla="*/ 5778 w 12977"/>
              <a:gd name="connsiteY10" fmla="*/ 13 h 10778"/>
              <a:gd name="connsiteX11" fmla="*/ 6452 w 12977"/>
              <a:gd name="connsiteY11" fmla="*/ 510 h 10778"/>
              <a:gd name="connsiteX12" fmla="*/ 6865 w 12977"/>
              <a:gd name="connsiteY12" fmla="*/ 850 h 10778"/>
              <a:gd name="connsiteX13" fmla="*/ 7515 w 12977"/>
              <a:gd name="connsiteY13" fmla="*/ 1078 h 10778"/>
              <a:gd name="connsiteX14" fmla="*/ 8246 w 12977"/>
              <a:gd name="connsiteY14" fmla="*/ 1600 h 10778"/>
              <a:gd name="connsiteX15" fmla="*/ 9503 w 12977"/>
              <a:gd name="connsiteY15" fmla="*/ 2366 h 10778"/>
              <a:gd name="connsiteX16" fmla="*/ 10581 w 12977"/>
              <a:gd name="connsiteY16" fmla="*/ 2926 h 10778"/>
              <a:gd name="connsiteX17" fmla="*/ 11710 w 12977"/>
              <a:gd name="connsiteY17" fmla="*/ 3733 h 10778"/>
              <a:gd name="connsiteX18" fmla="*/ 12482 w 12977"/>
              <a:gd name="connsiteY18" fmla="*/ 4319 h 10778"/>
              <a:gd name="connsiteX19" fmla="*/ 12856 w 12977"/>
              <a:gd name="connsiteY19" fmla="*/ 5150 h 10778"/>
              <a:gd name="connsiteX20" fmla="*/ 12587 w 12977"/>
              <a:gd name="connsiteY20" fmla="*/ 5615 h 10778"/>
              <a:gd name="connsiteX21" fmla="*/ 9867 w 12977"/>
              <a:gd name="connsiteY21" fmla="*/ 6695 h 10778"/>
              <a:gd name="connsiteX22" fmla="*/ 9387 w 12977"/>
              <a:gd name="connsiteY22" fmla="*/ 6992 h 10778"/>
              <a:gd name="connsiteX23" fmla="*/ 8848 w 12977"/>
              <a:gd name="connsiteY23" fmla="*/ 7191 h 10778"/>
              <a:gd name="connsiteX24" fmla="*/ 8255 w 12977"/>
              <a:gd name="connsiteY24" fmla="*/ 7610 h 10778"/>
              <a:gd name="connsiteX25" fmla="*/ 7448 w 12977"/>
              <a:gd name="connsiteY25" fmla="*/ 7910 h 10778"/>
              <a:gd name="connsiteX26" fmla="*/ 7200 w 12977"/>
              <a:gd name="connsiteY26" fmla="*/ 8719 h 10778"/>
              <a:gd name="connsiteX27" fmla="*/ 6573 w 12977"/>
              <a:gd name="connsiteY27" fmla="*/ 10025 h 10778"/>
              <a:gd name="connsiteX28" fmla="*/ 5636 w 12977"/>
              <a:gd name="connsiteY28" fmla="*/ 10470 h 10778"/>
              <a:gd name="connsiteX29" fmla="*/ 5172 w 12977"/>
              <a:gd name="connsiteY29" fmla="*/ 10778 h 10778"/>
              <a:gd name="connsiteX30" fmla="*/ 4629 w 12977"/>
              <a:gd name="connsiteY30" fmla="*/ 9394 h 10778"/>
              <a:gd name="connsiteX31" fmla="*/ 4396 w 12977"/>
              <a:gd name="connsiteY31" fmla="*/ 8932 h 10778"/>
              <a:gd name="connsiteX32" fmla="*/ 3945 w 12977"/>
              <a:gd name="connsiteY32" fmla="*/ 7830 h 10778"/>
              <a:gd name="connsiteX33" fmla="*/ 3710 w 12977"/>
              <a:gd name="connsiteY33" fmla="*/ 6895 h 10778"/>
              <a:gd name="connsiteX34" fmla="*/ 3605 w 12977"/>
              <a:gd name="connsiteY34" fmla="*/ 6385 h 10778"/>
              <a:gd name="connsiteX35" fmla="*/ 3543 w 12977"/>
              <a:gd name="connsiteY35" fmla="*/ 6085 h 10778"/>
              <a:gd name="connsiteX36" fmla="*/ 3727 w 12977"/>
              <a:gd name="connsiteY36" fmla="*/ 5086 h 10778"/>
              <a:gd name="connsiteX37" fmla="*/ 3220 w 12977"/>
              <a:gd name="connsiteY37" fmla="*/ 5386 h 10778"/>
              <a:gd name="connsiteX38" fmla="*/ 2746 w 12977"/>
              <a:gd name="connsiteY38" fmla="*/ 5420 h 10778"/>
              <a:gd name="connsiteX39" fmla="*/ 2376 w 12977"/>
              <a:gd name="connsiteY39" fmla="*/ 5277 h 10778"/>
              <a:gd name="connsiteX40" fmla="*/ 2020 w 12977"/>
              <a:gd name="connsiteY40" fmla="*/ 4739 h 10778"/>
              <a:gd name="connsiteX41" fmla="*/ 2401 w 12977"/>
              <a:gd name="connsiteY41" fmla="*/ 4507 h 10778"/>
              <a:gd name="connsiteX42" fmla="*/ 1994 w 12977"/>
              <a:gd name="connsiteY42" fmla="*/ 4162 h 10778"/>
              <a:gd name="connsiteX43" fmla="*/ 1373 w 12977"/>
              <a:gd name="connsiteY43" fmla="*/ 3701 h 10778"/>
              <a:gd name="connsiteX0" fmla="*/ 1373 w 12977"/>
              <a:gd name="connsiteY0" fmla="*/ 3701 h 10651"/>
              <a:gd name="connsiteX1" fmla="*/ 324 w 12977"/>
              <a:gd name="connsiteY1" fmla="*/ 3006 h 10651"/>
              <a:gd name="connsiteX2" fmla="*/ 34 w 12977"/>
              <a:gd name="connsiteY2" fmla="*/ 2399 h 10651"/>
              <a:gd name="connsiteX3" fmla="*/ 992 w 12977"/>
              <a:gd name="connsiteY3" fmla="*/ 1692 h 10651"/>
              <a:gd name="connsiteX4" fmla="*/ 1728 w 12977"/>
              <a:gd name="connsiteY4" fmla="*/ 1481 h 10651"/>
              <a:gd name="connsiteX5" fmla="*/ 2397 w 12977"/>
              <a:gd name="connsiteY5" fmla="*/ 1138 h 10651"/>
              <a:gd name="connsiteX6" fmla="*/ 3250 w 12977"/>
              <a:gd name="connsiteY6" fmla="*/ 1551 h 10651"/>
              <a:gd name="connsiteX7" fmla="*/ 3658 w 12977"/>
              <a:gd name="connsiteY7" fmla="*/ 1082 h 10651"/>
              <a:gd name="connsiteX8" fmla="*/ 4286 w 12977"/>
              <a:gd name="connsiteY8" fmla="*/ 451 h 10651"/>
              <a:gd name="connsiteX9" fmla="*/ 5085 w 12977"/>
              <a:gd name="connsiteY9" fmla="*/ 127 h 10651"/>
              <a:gd name="connsiteX10" fmla="*/ 5778 w 12977"/>
              <a:gd name="connsiteY10" fmla="*/ 13 h 10651"/>
              <a:gd name="connsiteX11" fmla="*/ 6452 w 12977"/>
              <a:gd name="connsiteY11" fmla="*/ 510 h 10651"/>
              <a:gd name="connsiteX12" fmla="*/ 6865 w 12977"/>
              <a:gd name="connsiteY12" fmla="*/ 850 h 10651"/>
              <a:gd name="connsiteX13" fmla="*/ 7515 w 12977"/>
              <a:gd name="connsiteY13" fmla="*/ 1078 h 10651"/>
              <a:gd name="connsiteX14" fmla="*/ 8246 w 12977"/>
              <a:gd name="connsiteY14" fmla="*/ 1600 h 10651"/>
              <a:gd name="connsiteX15" fmla="*/ 9503 w 12977"/>
              <a:gd name="connsiteY15" fmla="*/ 2366 h 10651"/>
              <a:gd name="connsiteX16" fmla="*/ 10581 w 12977"/>
              <a:gd name="connsiteY16" fmla="*/ 2926 h 10651"/>
              <a:gd name="connsiteX17" fmla="*/ 11710 w 12977"/>
              <a:gd name="connsiteY17" fmla="*/ 3733 h 10651"/>
              <a:gd name="connsiteX18" fmla="*/ 12482 w 12977"/>
              <a:gd name="connsiteY18" fmla="*/ 4319 h 10651"/>
              <a:gd name="connsiteX19" fmla="*/ 12856 w 12977"/>
              <a:gd name="connsiteY19" fmla="*/ 5150 h 10651"/>
              <a:gd name="connsiteX20" fmla="*/ 12587 w 12977"/>
              <a:gd name="connsiteY20" fmla="*/ 5615 h 10651"/>
              <a:gd name="connsiteX21" fmla="*/ 9867 w 12977"/>
              <a:gd name="connsiteY21" fmla="*/ 6695 h 10651"/>
              <a:gd name="connsiteX22" fmla="*/ 9387 w 12977"/>
              <a:gd name="connsiteY22" fmla="*/ 6992 h 10651"/>
              <a:gd name="connsiteX23" fmla="*/ 8848 w 12977"/>
              <a:gd name="connsiteY23" fmla="*/ 7191 h 10651"/>
              <a:gd name="connsiteX24" fmla="*/ 8255 w 12977"/>
              <a:gd name="connsiteY24" fmla="*/ 7610 h 10651"/>
              <a:gd name="connsiteX25" fmla="*/ 7448 w 12977"/>
              <a:gd name="connsiteY25" fmla="*/ 7910 h 10651"/>
              <a:gd name="connsiteX26" fmla="*/ 7200 w 12977"/>
              <a:gd name="connsiteY26" fmla="*/ 8719 h 10651"/>
              <a:gd name="connsiteX27" fmla="*/ 6573 w 12977"/>
              <a:gd name="connsiteY27" fmla="*/ 10025 h 10651"/>
              <a:gd name="connsiteX28" fmla="*/ 5636 w 12977"/>
              <a:gd name="connsiteY28" fmla="*/ 10470 h 10651"/>
              <a:gd name="connsiteX29" fmla="*/ 5300 w 12977"/>
              <a:gd name="connsiteY29" fmla="*/ 10651 h 10651"/>
              <a:gd name="connsiteX30" fmla="*/ 4629 w 12977"/>
              <a:gd name="connsiteY30" fmla="*/ 9394 h 10651"/>
              <a:gd name="connsiteX31" fmla="*/ 4396 w 12977"/>
              <a:gd name="connsiteY31" fmla="*/ 8932 h 10651"/>
              <a:gd name="connsiteX32" fmla="*/ 3945 w 12977"/>
              <a:gd name="connsiteY32" fmla="*/ 7830 h 10651"/>
              <a:gd name="connsiteX33" fmla="*/ 3710 w 12977"/>
              <a:gd name="connsiteY33" fmla="*/ 6895 h 10651"/>
              <a:gd name="connsiteX34" fmla="*/ 3605 w 12977"/>
              <a:gd name="connsiteY34" fmla="*/ 6385 h 10651"/>
              <a:gd name="connsiteX35" fmla="*/ 3543 w 12977"/>
              <a:gd name="connsiteY35" fmla="*/ 6085 h 10651"/>
              <a:gd name="connsiteX36" fmla="*/ 3727 w 12977"/>
              <a:gd name="connsiteY36" fmla="*/ 5086 h 10651"/>
              <a:gd name="connsiteX37" fmla="*/ 3220 w 12977"/>
              <a:gd name="connsiteY37" fmla="*/ 5386 h 10651"/>
              <a:gd name="connsiteX38" fmla="*/ 2746 w 12977"/>
              <a:gd name="connsiteY38" fmla="*/ 5420 h 10651"/>
              <a:gd name="connsiteX39" fmla="*/ 2376 w 12977"/>
              <a:gd name="connsiteY39" fmla="*/ 5277 h 10651"/>
              <a:gd name="connsiteX40" fmla="*/ 2020 w 12977"/>
              <a:gd name="connsiteY40" fmla="*/ 4739 h 10651"/>
              <a:gd name="connsiteX41" fmla="*/ 2401 w 12977"/>
              <a:gd name="connsiteY41" fmla="*/ 4507 h 10651"/>
              <a:gd name="connsiteX42" fmla="*/ 1994 w 12977"/>
              <a:gd name="connsiteY42" fmla="*/ 4162 h 10651"/>
              <a:gd name="connsiteX43" fmla="*/ 1373 w 12977"/>
              <a:gd name="connsiteY43" fmla="*/ 3701 h 10651"/>
              <a:gd name="connsiteX0" fmla="*/ 1373 w 12977"/>
              <a:gd name="connsiteY0" fmla="*/ 3701 h 10666"/>
              <a:gd name="connsiteX1" fmla="*/ 324 w 12977"/>
              <a:gd name="connsiteY1" fmla="*/ 3006 h 10666"/>
              <a:gd name="connsiteX2" fmla="*/ 34 w 12977"/>
              <a:gd name="connsiteY2" fmla="*/ 2399 h 10666"/>
              <a:gd name="connsiteX3" fmla="*/ 992 w 12977"/>
              <a:gd name="connsiteY3" fmla="*/ 1692 h 10666"/>
              <a:gd name="connsiteX4" fmla="*/ 1728 w 12977"/>
              <a:gd name="connsiteY4" fmla="*/ 1481 h 10666"/>
              <a:gd name="connsiteX5" fmla="*/ 2397 w 12977"/>
              <a:gd name="connsiteY5" fmla="*/ 1138 h 10666"/>
              <a:gd name="connsiteX6" fmla="*/ 3250 w 12977"/>
              <a:gd name="connsiteY6" fmla="*/ 1551 h 10666"/>
              <a:gd name="connsiteX7" fmla="*/ 3658 w 12977"/>
              <a:gd name="connsiteY7" fmla="*/ 1082 h 10666"/>
              <a:gd name="connsiteX8" fmla="*/ 4286 w 12977"/>
              <a:gd name="connsiteY8" fmla="*/ 451 h 10666"/>
              <a:gd name="connsiteX9" fmla="*/ 5085 w 12977"/>
              <a:gd name="connsiteY9" fmla="*/ 127 h 10666"/>
              <a:gd name="connsiteX10" fmla="*/ 5778 w 12977"/>
              <a:gd name="connsiteY10" fmla="*/ 13 h 10666"/>
              <a:gd name="connsiteX11" fmla="*/ 6452 w 12977"/>
              <a:gd name="connsiteY11" fmla="*/ 510 h 10666"/>
              <a:gd name="connsiteX12" fmla="*/ 6865 w 12977"/>
              <a:gd name="connsiteY12" fmla="*/ 850 h 10666"/>
              <a:gd name="connsiteX13" fmla="*/ 7515 w 12977"/>
              <a:gd name="connsiteY13" fmla="*/ 1078 h 10666"/>
              <a:gd name="connsiteX14" fmla="*/ 8246 w 12977"/>
              <a:gd name="connsiteY14" fmla="*/ 1600 h 10666"/>
              <a:gd name="connsiteX15" fmla="*/ 9503 w 12977"/>
              <a:gd name="connsiteY15" fmla="*/ 2366 h 10666"/>
              <a:gd name="connsiteX16" fmla="*/ 10581 w 12977"/>
              <a:gd name="connsiteY16" fmla="*/ 2926 h 10666"/>
              <a:gd name="connsiteX17" fmla="*/ 11710 w 12977"/>
              <a:gd name="connsiteY17" fmla="*/ 3733 h 10666"/>
              <a:gd name="connsiteX18" fmla="*/ 12482 w 12977"/>
              <a:gd name="connsiteY18" fmla="*/ 4319 h 10666"/>
              <a:gd name="connsiteX19" fmla="*/ 12856 w 12977"/>
              <a:gd name="connsiteY19" fmla="*/ 5150 h 10666"/>
              <a:gd name="connsiteX20" fmla="*/ 12587 w 12977"/>
              <a:gd name="connsiteY20" fmla="*/ 5615 h 10666"/>
              <a:gd name="connsiteX21" fmla="*/ 9867 w 12977"/>
              <a:gd name="connsiteY21" fmla="*/ 6695 h 10666"/>
              <a:gd name="connsiteX22" fmla="*/ 9387 w 12977"/>
              <a:gd name="connsiteY22" fmla="*/ 6992 h 10666"/>
              <a:gd name="connsiteX23" fmla="*/ 8848 w 12977"/>
              <a:gd name="connsiteY23" fmla="*/ 7191 h 10666"/>
              <a:gd name="connsiteX24" fmla="*/ 8255 w 12977"/>
              <a:gd name="connsiteY24" fmla="*/ 7610 h 10666"/>
              <a:gd name="connsiteX25" fmla="*/ 7448 w 12977"/>
              <a:gd name="connsiteY25" fmla="*/ 7910 h 10666"/>
              <a:gd name="connsiteX26" fmla="*/ 7200 w 12977"/>
              <a:gd name="connsiteY26" fmla="*/ 8719 h 10666"/>
              <a:gd name="connsiteX27" fmla="*/ 6573 w 12977"/>
              <a:gd name="connsiteY27" fmla="*/ 10025 h 10666"/>
              <a:gd name="connsiteX28" fmla="*/ 5636 w 12977"/>
              <a:gd name="connsiteY28" fmla="*/ 10470 h 10666"/>
              <a:gd name="connsiteX29" fmla="*/ 5300 w 12977"/>
              <a:gd name="connsiteY29" fmla="*/ 10651 h 10666"/>
              <a:gd name="connsiteX30" fmla="*/ 4893 w 12977"/>
              <a:gd name="connsiteY30" fmla="*/ 10105 h 10666"/>
              <a:gd name="connsiteX31" fmla="*/ 4629 w 12977"/>
              <a:gd name="connsiteY31" fmla="*/ 9394 h 10666"/>
              <a:gd name="connsiteX32" fmla="*/ 4396 w 12977"/>
              <a:gd name="connsiteY32" fmla="*/ 8932 h 10666"/>
              <a:gd name="connsiteX33" fmla="*/ 3945 w 12977"/>
              <a:gd name="connsiteY33" fmla="*/ 7830 h 10666"/>
              <a:gd name="connsiteX34" fmla="*/ 3710 w 12977"/>
              <a:gd name="connsiteY34" fmla="*/ 6895 h 10666"/>
              <a:gd name="connsiteX35" fmla="*/ 3605 w 12977"/>
              <a:gd name="connsiteY35" fmla="*/ 6385 h 10666"/>
              <a:gd name="connsiteX36" fmla="*/ 3543 w 12977"/>
              <a:gd name="connsiteY36" fmla="*/ 6085 h 10666"/>
              <a:gd name="connsiteX37" fmla="*/ 3727 w 12977"/>
              <a:gd name="connsiteY37" fmla="*/ 5086 h 10666"/>
              <a:gd name="connsiteX38" fmla="*/ 3220 w 12977"/>
              <a:gd name="connsiteY38" fmla="*/ 5386 h 10666"/>
              <a:gd name="connsiteX39" fmla="*/ 2746 w 12977"/>
              <a:gd name="connsiteY39" fmla="*/ 5420 h 10666"/>
              <a:gd name="connsiteX40" fmla="*/ 2376 w 12977"/>
              <a:gd name="connsiteY40" fmla="*/ 5277 h 10666"/>
              <a:gd name="connsiteX41" fmla="*/ 2020 w 12977"/>
              <a:gd name="connsiteY41" fmla="*/ 4739 h 10666"/>
              <a:gd name="connsiteX42" fmla="*/ 2401 w 12977"/>
              <a:gd name="connsiteY42" fmla="*/ 4507 h 10666"/>
              <a:gd name="connsiteX43" fmla="*/ 1994 w 12977"/>
              <a:gd name="connsiteY43" fmla="*/ 4162 h 10666"/>
              <a:gd name="connsiteX44" fmla="*/ 1373 w 12977"/>
              <a:gd name="connsiteY44" fmla="*/ 3701 h 10666"/>
              <a:gd name="connsiteX0" fmla="*/ 1373 w 12977"/>
              <a:gd name="connsiteY0" fmla="*/ 3701 h 10666"/>
              <a:gd name="connsiteX1" fmla="*/ 324 w 12977"/>
              <a:gd name="connsiteY1" fmla="*/ 3006 h 10666"/>
              <a:gd name="connsiteX2" fmla="*/ 34 w 12977"/>
              <a:gd name="connsiteY2" fmla="*/ 2399 h 10666"/>
              <a:gd name="connsiteX3" fmla="*/ 992 w 12977"/>
              <a:gd name="connsiteY3" fmla="*/ 1692 h 10666"/>
              <a:gd name="connsiteX4" fmla="*/ 1728 w 12977"/>
              <a:gd name="connsiteY4" fmla="*/ 1481 h 10666"/>
              <a:gd name="connsiteX5" fmla="*/ 2397 w 12977"/>
              <a:gd name="connsiteY5" fmla="*/ 1138 h 10666"/>
              <a:gd name="connsiteX6" fmla="*/ 3250 w 12977"/>
              <a:gd name="connsiteY6" fmla="*/ 1551 h 10666"/>
              <a:gd name="connsiteX7" fmla="*/ 3658 w 12977"/>
              <a:gd name="connsiteY7" fmla="*/ 1082 h 10666"/>
              <a:gd name="connsiteX8" fmla="*/ 4286 w 12977"/>
              <a:gd name="connsiteY8" fmla="*/ 451 h 10666"/>
              <a:gd name="connsiteX9" fmla="*/ 5085 w 12977"/>
              <a:gd name="connsiteY9" fmla="*/ 127 h 10666"/>
              <a:gd name="connsiteX10" fmla="*/ 5778 w 12977"/>
              <a:gd name="connsiteY10" fmla="*/ 13 h 10666"/>
              <a:gd name="connsiteX11" fmla="*/ 6452 w 12977"/>
              <a:gd name="connsiteY11" fmla="*/ 510 h 10666"/>
              <a:gd name="connsiteX12" fmla="*/ 6865 w 12977"/>
              <a:gd name="connsiteY12" fmla="*/ 850 h 10666"/>
              <a:gd name="connsiteX13" fmla="*/ 7515 w 12977"/>
              <a:gd name="connsiteY13" fmla="*/ 1078 h 10666"/>
              <a:gd name="connsiteX14" fmla="*/ 8246 w 12977"/>
              <a:gd name="connsiteY14" fmla="*/ 1600 h 10666"/>
              <a:gd name="connsiteX15" fmla="*/ 9503 w 12977"/>
              <a:gd name="connsiteY15" fmla="*/ 2366 h 10666"/>
              <a:gd name="connsiteX16" fmla="*/ 10581 w 12977"/>
              <a:gd name="connsiteY16" fmla="*/ 2926 h 10666"/>
              <a:gd name="connsiteX17" fmla="*/ 11710 w 12977"/>
              <a:gd name="connsiteY17" fmla="*/ 3733 h 10666"/>
              <a:gd name="connsiteX18" fmla="*/ 12482 w 12977"/>
              <a:gd name="connsiteY18" fmla="*/ 4319 h 10666"/>
              <a:gd name="connsiteX19" fmla="*/ 12856 w 12977"/>
              <a:gd name="connsiteY19" fmla="*/ 5150 h 10666"/>
              <a:gd name="connsiteX20" fmla="*/ 12587 w 12977"/>
              <a:gd name="connsiteY20" fmla="*/ 5615 h 10666"/>
              <a:gd name="connsiteX21" fmla="*/ 9867 w 12977"/>
              <a:gd name="connsiteY21" fmla="*/ 6695 h 10666"/>
              <a:gd name="connsiteX22" fmla="*/ 9387 w 12977"/>
              <a:gd name="connsiteY22" fmla="*/ 6992 h 10666"/>
              <a:gd name="connsiteX23" fmla="*/ 8848 w 12977"/>
              <a:gd name="connsiteY23" fmla="*/ 7191 h 10666"/>
              <a:gd name="connsiteX24" fmla="*/ 8255 w 12977"/>
              <a:gd name="connsiteY24" fmla="*/ 7610 h 10666"/>
              <a:gd name="connsiteX25" fmla="*/ 7448 w 12977"/>
              <a:gd name="connsiteY25" fmla="*/ 7910 h 10666"/>
              <a:gd name="connsiteX26" fmla="*/ 7200 w 12977"/>
              <a:gd name="connsiteY26" fmla="*/ 8719 h 10666"/>
              <a:gd name="connsiteX27" fmla="*/ 6997 w 12977"/>
              <a:gd name="connsiteY27" fmla="*/ 9247 h 10666"/>
              <a:gd name="connsiteX28" fmla="*/ 6573 w 12977"/>
              <a:gd name="connsiteY28" fmla="*/ 10025 h 10666"/>
              <a:gd name="connsiteX29" fmla="*/ 5636 w 12977"/>
              <a:gd name="connsiteY29" fmla="*/ 10470 h 10666"/>
              <a:gd name="connsiteX30" fmla="*/ 5300 w 12977"/>
              <a:gd name="connsiteY30" fmla="*/ 10651 h 10666"/>
              <a:gd name="connsiteX31" fmla="*/ 4893 w 12977"/>
              <a:gd name="connsiteY31" fmla="*/ 10105 h 10666"/>
              <a:gd name="connsiteX32" fmla="*/ 4629 w 12977"/>
              <a:gd name="connsiteY32" fmla="*/ 9394 h 10666"/>
              <a:gd name="connsiteX33" fmla="*/ 4396 w 12977"/>
              <a:gd name="connsiteY33" fmla="*/ 8932 h 10666"/>
              <a:gd name="connsiteX34" fmla="*/ 3945 w 12977"/>
              <a:gd name="connsiteY34" fmla="*/ 7830 h 10666"/>
              <a:gd name="connsiteX35" fmla="*/ 3710 w 12977"/>
              <a:gd name="connsiteY35" fmla="*/ 6895 h 10666"/>
              <a:gd name="connsiteX36" fmla="*/ 3605 w 12977"/>
              <a:gd name="connsiteY36" fmla="*/ 6385 h 10666"/>
              <a:gd name="connsiteX37" fmla="*/ 3543 w 12977"/>
              <a:gd name="connsiteY37" fmla="*/ 6085 h 10666"/>
              <a:gd name="connsiteX38" fmla="*/ 3727 w 12977"/>
              <a:gd name="connsiteY38" fmla="*/ 5086 h 10666"/>
              <a:gd name="connsiteX39" fmla="*/ 3220 w 12977"/>
              <a:gd name="connsiteY39" fmla="*/ 5386 h 10666"/>
              <a:gd name="connsiteX40" fmla="*/ 2746 w 12977"/>
              <a:gd name="connsiteY40" fmla="*/ 5420 h 10666"/>
              <a:gd name="connsiteX41" fmla="*/ 2376 w 12977"/>
              <a:gd name="connsiteY41" fmla="*/ 5277 h 10666"/>
              <a:gd name="connsiteX42" fmla="*/ 2020 w 12977"/>
              <a:gd name="connsiteY42" fmla="*/ 4739 h 10666"/>
              <a:gd name="connsiteX43" fmla="*/ 2401 w 12977"/>
              <a:gd name="connsiteY43" fmla="*/ 4507 h 10666"/>
              <a:gd name="connsiteX44" fmla="*/ 1994 w 12977"/>
              <a:gd name="connsiteY44" fmla="*/ 4162 h 10666"/>
              <a:gd name="connsiteX45" fmla="*/ 1373 w 12977"/>
              <a:gd name="connsiteY45" fmla="*/ 3701 h 10666"/>
              <a:gd name="connsiteX0" fmla="*/ 1373 w 15169"/>
              <a:gd name="connsiteY0" fmla="*/ 3701 h 10666"/>
              <a:gd name="connsiteX1" fmla="*/ 324 w 15169"/>
              <a:gd name="connsiteY1" fmla="*/ 3006 h 10666"/>
              <a:gd name="connsiteX2" fmla="*/ 34 w 15169"/>
              <a:gd name="connsiteY2" fmla="*/ 2399 h 10666"/>
              <a:gd name="connsiteX3" fmla="*/ 992 w 15169"/>
              <a:gd name="connsiteY3" fmla="*/ 1692 h 10666"/>
              <a:gd name="connsiteX4" fmla="*/ 1728 w 15169"/>
              <a:gd name="connsiteY4" fmla="*/ 1481 h 10666"/>
              <a:gd name="connsiteX5" fmla="*/ 2397 w 15169"/>
              <a:gd name="connsiteY5" fmla="*/ 1138 h 10666"/>
              <a:gd name="connsiteX6" fmla="*/ 3250 w 15169"/>
              <a:gd name="connsiteY6" fmla="*/ 1551 h 10666"/>
              <a:gd name="connsiteX7" fmla="*/ 3658 w 15169"/>
              <a:gd name="connsiteY7" fmla="*/ 1082 h 10666"/>
              <a:gd name="connsiteX8" fmla="*/ 4286 w 15169"/>
              <a:gd name="connsiteY8" fmla="*/ 451 h 10666"/>
              <a:gd name="connsiteX9" fmla="*/ 5085 w 15169"/>
              <a:gd name="connsiteY9" fmla="*/ 127 h 10666"/>
              <a:gd name="connsiteX10" fmla="*/ 5778 w 15169"/>
              <a:gd name="connsiteY10" fmla="*/ 13 h 10666"/>
              <a:gd name="connsiteX11" fmla="*/ 6452 w 15169"/>
              <a:gd name="connsiteY11" fmla="*/ 510 h 10666"/>
              <a:gd name="connsiteX12" fmla="*/ 6865 w 15169"/>
              <a:gd name="connsiteY12" fmla="*/ 850 h 10666"/>
              <a:gd name="connsiteX13" fmla="*/ 7515 w 15169"/>
              <a:gd name="connsiteY13" fmla="*/ 1078 h 10666"/>
              <a:gd name="connsiteX14" fmla="*/ 8246 w 15169"/>
              <a:gd name="connsiteY14" fmla="*/ 1600 h 10666"/>
              <a:gd name="connsiteX15" fmla="*/ 9503 w 15169"/>
              <a:gd name="connsiteY15" fmla="*/ 2366 h 10666"/>
              <a:gd name="connsiteX16" fmla="*/ 10581 w 15169"/>
              <a:gd name="connsiteY16" fmla="*/ 2926 h 10666"/>
              <a:gd name="connsiteX17" fmla="*/ 11710 w 15169"/>
              <a:gd name="connsiteY17" fmla="*/ 3733 h 10666"/>
              <a:gd name="connsiteX18" fmla="*/ 12482 w 15169"/>
              <a:gd name="connsiteY18" fmla="*/ 4319 h 10666"/>
              <a:gd name="connsiteX19" fmla="*/ 15159 w 15169"/>
              <a:gd name="connsiteY19" fmla="*/ 7786 h 10666"/>
              <a:gd name="connsiteX20" fmla="*/ 12587 w 15169"/>
              <a:gd name="connsiteY20" fmla="*/ 5615 h 10666"/>
              <a:gd name="connsiteX21" fmla="*/ 9867 w 15169"/>
              <a:gd name="connsiteY21" fmla="*/ 6695 h 10666"/>
              <a:gd name="connsiteX22" fmla="*/ 9387 w 15169"/>
              <a:gd name="connsiteY22" fmla="*/ 6992 h 10666"/>
              <a:gd name="connsiteX23" fmla="*/ 8848 w 15169"/>
              <a:gd name="connsiteY23" fmla="*/ 7191 h 10666"/>
              <a:gd name="connsiteX24" fmla="*/ 8255 w 15169"/>
              <a:gd name="connsiteY24" fmla="*/ 7610 h 10666"/>
              <a:gd name="connsiteX25" fmla="*/ 7448 w 15169"/>
              <a:gd name="connsiteY25" fmla="*/ 7910 h 10666"/>
              <a:gd name="connsiteX26" fmla="*/ 7200 w 15169"/>
              <a:gd name="connsiteY26" fmla="*/ 8719 h 10666"/>
              <a:gd name="connsiteX27" fmla="*/ 6997 w 15169"/>
              <a:gd name="connsiteY27" fmla="*/ 9247 h 10666"/>
              <a:gd name="connsiteX28" fmla="*/ 6573 w 15169"/>
              <a:gd name="connsiteY28" fmla="*/ 10025 h 10666"/>
              <a:gd name="connsiteX29" fmla="*/ 5636 w 15169"/>
              <a:gd name="connsiteY29" fmla="*/ 10470 h 10666"/>
              <a:gd name="connsiteX30" fmla="*/ 5300 w 15169"/>
              <a:gd name="connsiteY30" fmla="*/ 10651 h 10666"/>
              <a:gd name="connsiteX31" fmla="*/ 4893 w 15169"/>
              <a:gd name="connsiteY31" fmla="*/ 10105 h 10666"/>
              <a:gd name="connsiteX32" fmla="*/ 4629 w 15169"/>
              <a:gd name="connsiteY32" fmla="*/ 9394 h 10666"/>
              <a:gd name="connsiteX33" fmla="*/ 4396 w 15169"/>
              <a:gd name="connsiteY33" fmla="*/ 8932 h 10666"/>
              <a:gd name="connsiteX34" fmla="*/ 3945 w 15169"/>
              <a:gd name="connsiteY34" fmla="*/ 7830 h 10666"/>
              <a:gd name="connsiteX35" fmla="*/ 3710 w 15169"/>
              <a:gd name="connsiteY35" fmla="*/ 6895 h 10666"/>
              <a:gd name="connsiteX36" fmla="*/ 3605 w 15169"/>
              <a:gd name="connsiteY36" fmla="*/ 6385 h 10666"/>
              <a:gd name="connsiteX37" fmla="*/ 3543 w 15169"/>
              <a:gd name="connsiteY37" fmla="*/ 6085 h 10666"/>
              <a:gd name="connsiteX38" fmla="*/ 3727 w 15169"/>
              <a:gd name="connsiteY38" fmla="*/ 5086 h 10666"/>
              <a:gd name="connsiteX39" fmla="*/ 3220 w 15169"/>
              <a:gd name="connsiteY39" fmla="*/ 5386 h 10666"/>
              <a:gd name="connsiteX40" fmla="*/ 2746 w 15169"/>
              <a:gd name="connsiteY40" fmla="*/ 5420 h 10666"/>
              <a:gd name="connsiteX41" fmla="*/ 2376 w 15169"/>
              <a:gd name="connsiteY41" fmla="*/ 5277 h 10666"/>
              <a:gd name="connsiteX42" fmla="*/ 2020 w 15169"/>
              <a:gd name="connsiteY42" fmla="*/ 4739 h 10666"/>
              <a:gd name="connsiteX43" fmla="*/ 2401 w 15169"/>
              <a:gd name="connsiteY43" fmla="*/ 4507 h 10666"/>
              <a:gd name="connsiteX44" fmla="*/ 1994 w 15169"/>
              <a:gd name="connsiteY44" fmla="*/ 4162 h 10666"/>
              <a:gd name="connsiteX45" fmla="*/ 1373 w 15169"/>
              <a:gd name="connsiteY45" fmla="*/ 3701 h 10666"/>
              <a:gd name="connsiteX0" fmla="*/ 1373 w 17084"/>
              <a:gd name="connsiteY0" fmla="*/ 3701 h 10666"/>
              <a:gd name="connsiteX1" fmla="*/ 324 w 17084"/>
              <a:gd name="connsiteY1" fmla="*/ 3006 h 10666"/>
              <a:gd name="connsiteX2" fmla="*/ 34 w 17084"/>
              <a:gd name="connsiteY2" fmla="*/ 2399 h 10666"/>
              <a:gd name="connsiteX3" fmla="*/ 992 w 17084"/>
              <a:gd name="connsiteY3" fmla="*/ 1692 h 10666"/>
              <a:gd name="connsiteX4" fmla="*/ 1728 w 17084"/>
              <a:gd name="connsiteY4" fmla="*/ 1481 h 10666"/>
              <a:gd name="connsiteX5" fmla="*/ 2397 w 17084"/>
              <a:gd name="connsiteY5" fmla="*/ 1138 h 10666"/>
              <a:gd name="connsiteX6" fmla="*/ 3250 w 17084"/>
              <a:gd name="connsiteY6" fmla="*/ 1551 h 10666"/>
              <a:gd name="connsiteX7" fmla="*/ 3658 w 17084"/>
              <a:gd name="connsiteY7" fmla="*/ 1082 h 10666"/>
              <a:gd name="connsiteX8" fmla="*/ 4286 w 17084"/>
              <a:gd name="connsiteY8" fmla="*/ 451 h 10666"/>
              <a:gd name="connsiteX9" fmla="*/ 5085 w 17084"/>
              <a:gd name="connsiteY9" fmla="*/ 127 h 10666"/>
              <a:gd name="connsiteX10" fmla="*/ 5778 w 17084"/>
              <a:gd name="connsiteY10" fmla="*/ 13 h 10666"/>
              <a:gd name="connsiteX11" fmla="*/ 6452 w 17084"/>
              <a:gd name="connsiteY11" fmla="*/ 510 h 10666"/>
              <a:gd name="connsiteX12" fmla="*/ 6865 w 17084"/>
              <a:gd name="connsiteY12" fmla="*/ 850 h 10666"/>
              <a:gd name="connsiteX13" fmla="*/ 7515 w 17084"/>
              <a:gd name="connsiteY13" fmla="*/ 1078 h 10666"/>
              <a:gd name="connsiteX14" fmla="*/ 8246 w 17084"/>
              <a:gd name="connsiteY14" fmla="*/ 1600 h 10666"/>
              <a:gd name="connsiteX15" fmla="*/ 9503 w 17084"/>
              <a:gd name="connsiteY15" fmla="*/ 2366 h 10666"/>
              <a:gd name="connsiteX16" fmla="*/ 10581 w 17084"/>
              <a:gd name="connsiteY16" fmla="*/ 2926 h 10666"/>
              <a:gd name="connsiteX17" fmla="*/ 11710 w 17084"/>
              <a:gd name="connsiteY17" fmla="*/ 3733 h 10666"/>
              <a:gd name="connsiteX18" fmla="*/ 12482 w 17084"/>
              <a:gd name="connsiteY18" fmla="*/ 4319 h 10666"/>
              <a:gd name="connsiteX19" fmla="*/ 17022 w 17084"/>
              <a:gd name="connsiteY19" fmla="*/ 5451 h 10666"/>
              <a:gd name="connsiteX20" fmla="*/ 15159 w 17084"/>
              <a:gd name="connsiteY20" fmla="*/ 7786 h 10666"/>
              <a:gd name="connsiteX21" fmla="*/ 12587 w 17084"/>
              <a:gd name="connsiteY21" fmla="*/ 5615 h 10666"/>
              <a:gd name="connsiteX22" fmla="*/ 9867 w 17084"/>
              <a:gd name="connsiteY22" fmla="*/ 6695 h 10666"/>
              <a:gd name="connsiteX23" fmla="*/ 9387 w 17084"/>
              <a:gd name="connsiteY23" fmla="*/ 6992 h 10666"/>
              <a:gd name="connsiteX24" fmla="*/ 8848 w 17084"/>
              <a:gd name="connsiteY24" fmla="*/ 7191 h 10666"/>
              <a:gd name="connsiteX25" fmla="*/ 8255 w 17084"/>
              <a:gd name="connsiteY25" fmla="*/ 7610 h 10666"/>
              <a:gd name="connsiteX26" fmla="*/ 7448 w 17084"/>
              <a:gd name="connsiteY26" fmla="*/ 7910 h 10666"/>
              <a:gd name="connsiteX27" fmla="*/ 7200 w 17084"/>
              <a:gd name="connsiteY27" fmla="*/ 8719 h 10666"/>
              <a:gd name="connsiteX28" fmla="*/ 6997 w 17084"/>
              <a:gd name="connsiteY28" fmla="*/ 9247 h 10666"/>
              <a:gd name="connsiteX29" fmla="*/ 6573 w 17084"/>
              <a:gd name="connsiteY29" fmla="*/ 10025 h 10666"/>
              <a:gd name="connsiteX30" fmla="*/ 5636 w 17084"/>
              <a:gd name="connsiteY30" fmla="*/ 10470 h 10666"/>
              <a:gd name="connsiteX31" fmla="*/ 5300 w 17084"/>
              <a:gd name="connsiteY31" fmla="*/ 10651 h 10666"/>
              <a:gd name="connsiteX32" fmla="*/ 4893 w 17084"/>
              <a:gd name="connsiteY32" fmla="*/ 10105 h 10666"/>
              <a:gd name="connsiteX33" fmla="*/ 4629 w 17084"/>
              <a:gd name="connsiteY33" fmla="*/ 9394 h 10666"/>
              <a:gd name="connsiteX34" fmla="*/ 4396 w 17084"/>
              <a:gd name="connsiteY34" fmla="*/ 8932 h 10666"/>
              <a:gd name="connsiteX35" fmla="*/ 3945 w 17084"/>
              <a:gd name="connsiteY35" fmla="*/ 7830 h 10666"/>
              <a:gd name="connsiteX36" fmla="*/ 3710 w 17084"/>
              <a:gd name="connsiteY36" fmla="*/ 6895 h 10666"/>
              <a:gd name="connsiteX37" fmla="*/ 3605 w 17084"/>
              <a:gd name="connsiteY37" fmla="*/ 6385 h 10666"/>
              <a:gd name="connsiteX38" fmla="*/ 3543 w 17084"/>
              <a:gd name="connsiteY38" fmla="*/ 6085 h 10666"/>
              <a:gd name="connsiteX39" fmla="*/ 3727 w 17084"/>
              <a:gd name="connsiteY39" fmla="*/ 5086 h 10666"/>
              <a:gd name="connsiteX40" fmla="*/ 3220 w 17084"/>
              <a:gd name="connsiteY40" fmla="*/ 5386 h 10666"/>
              <a:gd name="connsiteX41" fmla="*/ 2746 w 17084"/>
              <a:gd name="connsiteY41" fmla="*/ 5420 h 10666"/>
              <a:gd name="connsiteX42" fmla="*/ 2376 w 17084"/>
              <a:gd name="connsiteY42" fmla="*/ 5277 h 10666"/>
              <a:gd name="connsiteX43" fmla="*/ 2020 w 17084"/>
              <a:gd name="connsiteY43" fmla="*/ 4739 h 10666"/>
              <a:gd name="connsiteX44" fmla="*/ 2401 w 17084"/>
              <a:gd name="connsiteY44" fmla="*/ 4507 h 10666"/>
              <a:gd name="connsiteX45" fmla="*/ 1994 w 17084"/>
              <a:gd name="connsiteY45" fmla="*/ 4162 h 10666"/>
              <a:gd name="connsiteX46" fmla="*/ 1373 w 17084"/>
              <a:gd name="connsiteY46" fmla="*/ 3701 h 10666"/>
              <a:gd name="connsiteX0" fmla="*/ 1373 w 17088"/>
              <a:gd name="connsiteY0" fmla="*/ 3701 h 10666"/>
              <a:gd name="connsiteX1" fmla="*/ 324 w 17088"/>
              <a:gd name="connsiteY1" fmla="*/ 3006 h 10666"/>
              <a:gd name="connsiteX2" fmla="*/ 34 w 17088"/>
              <a:gd name="connsiteY2" fmla="*/ 2399 h 10666"/>
              <a:gd name="connsiteX3" fmla="*/ 992 w 17088"/>
              <a:gd name="connsiteY3" fmla="*/ 1692 h 10666"/>
              <a:gd name="connsiteX4" fmla="*/ 1728 w 17088"/>
              <a:gd name="connsiteY4" fmla="*/ 1481 h 10666"/>
              <a:gd name="connsiteX5" fmla="*/ 2397 w 17088"/>
              <a:gd name="connsiteY5" fmla="*/ 1138 h 10666"/>
              <a:gd name="connsiteX6" fmla="*/ 3250 w 17088"/>
              <a:gd name="connsiteY6" fmla="*/ 1551 h 10666"/>
              <a:gd name="connsiteX7" fmla="*/ 3658 w 17088"/>
              <a:gd name="connsiteY7" fmla="*/ 1082 h 10666"/>
              <a:gd name="connsiteX8" fmla="*/ 4286 w 17088"/>
              <a:gd name="connsiteY8" fmla="*/ 451 h 10666"/>
              <a:gd name="connsiteX9" fmla="*/ 5085 w 17088"/>
              <a:gd name="connsiteY9" fmla="*/ 127 h 10666"/>
              <a:gd name="connsiteX10" fmla="*/ 5778 w 17088"/>
              <a:gd name="connsiteY10" fmla="*/ 13 h 10666"/>
              <a:gd name="connsiteX11" fmla="*/ 6452 w 17088"/>
              <a:gd name="connsiteY11" fmla="*/ 510 h 10666"/>
              <a:gd name="connsiteX12" fmla="*/ 6865 w 17088"/>
              <a:gd name="connsiteY12" fmla="*/ 850 h 10666"/>
              <a:gd name="connsiteX13" fmla="*/ 7515 w 17088"/>
              <a:gd name="connsiteY13" fmla="*/ 1078 h 10666"/>
              <a:gd name="connsiteX14" fmla="*/ 8246 w 17088"/>
              <a:gd name="connsiteY14" fmla="*/ 1600 h 10666"/>
              <a:gd name="connsiteX15" fmla="*/ 9503 w 17088"/>
              <a:gd name="connsiteY15" fmla="*/ 2366 h 10666"/>
              <a:gd name="connsiteX16" fmla="*/ 10581 w 17088"/>
              <a:gd name="connsiteY16" fmla="*/ 2926 h 10666"/>
              <a:gd name="connsiteX17" fmla="*/ 11710 w 17088"/>
              <a:gd name="connsiteY17" fmla="*/ 3733 h 10666"/>
              <a:gd name="connsiteX18" fmla="*/ 12482 w 17088"/>
              <a:gd name="connsiteY18" fmla="*/ 4319 h 10666"/>
              <a:gd name="connsiteX19" fmla="*/ 17022 w 17088"/>
              <a:gd name="connsiteY19" fmla="*/ 5451 h 10666"/>
              <a:gd name="connsiteX20" fmla="*/ 15287 w 17088"/>
              <a:gd name="connsiteY20" fmla="*/ 8040 h 10666"/>
              <a:gd name="connsiteX21" fmla="*/ 12587 w 17088"/>
              <a:gd name="connsiteY21" fmla="*/ 5615 h 10666"/>
              <a:gd name="connsiteX22" fmla="*/ 9867 w 17088"/>
              <a:gd name="connsiteY22" fmla="*/ 6695 h 10666"/>
              <a:gd name="connsiteX23" fmla="*/ 9387 w 17088"/>
              <a:gd name="connsiteY23" fmla="*/ 6992 h 10666"/>
              <a:gd name="connsiteX24" fmla="*/ 8848 w 17088"/>
              <a:gd name="connsiteY24" fmla="*/ 7191 h 10666"/>
              <a:gd name="connsiteX25" fmla="*/ 8255 w 17088"/>
              <a:gd name="connsiteY25" fmla="*/ 7610 h 10666"/>
              <a:gd name="connsiteX26" fmla="*/ 7448 w 17088"/>
              <a:gd name="connsiteY26" fmla="*/ 7910 h 10666"/>
              <a:gd name="connsiteX27" fmla="*/ 7200 w 17088"/>
              <a:gd name="connsiteY27" fmla="*/ 8719 h 10666"/>
              <a:gd name="connsiteX28" fmla="*/ 6997 w 17088"/>
              <a:gd name="connsiteY28" fmla="*/ 9247 h 10666"/>
              <a:gd name="connsiteX29" fmla="*/ 6573 w 17088"/>
              <a:gd name="connsiteY29" fmla="*/ 10025 h 10666"/>
              <a:gd name="connsiteX30" fmla="*/ 5636 w 17088"/>
              <a:gd name="connsiteY30" fmla="*/ 10470 h 10666"/>
              <a:gd name="connsiteX31" fmla="*/ 5300 w 17088"/>
              <a:gd name="connsiteY31" fmla="*/ 10651 h 10666"/>
              <a:gd name="connsiteX32" fmla="*/ 4893 w 17088"/>
              <a:gd name="connsiteY32" fmla="*/ 10105 h 10666"/>
              <a:gd name="connsiteX33" fmla="*/ 4629 w 17088"/>
              <a:gd name="connsiteY33" fmla="*/ 9394 h 10666"/>
              <a:gd name="connsiteX34" fmla="*/ 4396 w 17088"/>
              <a:gd name="connsiteY34" fmla="*/ 8932 h 10666"/>
              <a:gd name="connsiteX35" fmla="*/ 3945 w 17088"/>
              <a:gd name="connsiteY35" fmla="*/ 7830 h 10666"/>
              <a:gd name="connsiteX36" fmla="*/ 3710 w 17088"/>
              <a:gd name="connsiteY36" fmla="*/ 6895 h 10666"/>
              <a:gd name="connsiteX37" fmla="*/ 3605 w 17088"/>
              <a:gd name="connsiteY37" fmla="*/ 6385 h 10666"/>
              <a:gd name="connsiteX38" fmla="*/ 3543 w 17088"/>
              <a:gd name="connsiteY38" fmla="*/ 6085 h 10666"/>
              <a:gd name="connsiteX39" fmla="*/ 3727 w 17088"/>
              <a:gd name="connsiteY39" fmla="*/ 5086 h 10666"/>
              <a:gd name="connsiteX40" fmla="*/ 3220 w 17088"/>
              <a:gd name="connsiteY40" fmla="*/ 5386 h 10666"/>
              <a:gd name="connsiteX41" fmla="*/ 2746 w 17088"/>
              <a:gd name="connsiteY41" fmla="*/ 5420 h 10666"/>
              <a:gd name="connsiteX42" fmla="*/ 2376 w 17088"/>
              <a:gd name="connsiteY42" fmla="*/ 5277 h 10666"/>
              <a:gd name="connsiteX43" fmla="*/ 2020 w 17088"/>
              <a:gd name="connsiteY43" fmla="*/ 4739 h 10666"/>
              <a:gd name="connsiteX44" fmla="*/ 2401 w 17088"/>
              <a:gd name="connsiteY44" fmla="*/ 4507 h 10666"/>
              <a:gd name="connsiteX45" fmla="*/ 1994 w 17088"/>
              <a:gd name="connsiteY45" fmla="*/ 4162 h 10666"/>
              <a:gd name="connsiteX46" fmla="*/ 1373 w 17088"/>
              <a:gd name="connsiteY46" fmla="*/ 3701 h 10666"/>
              <a:gd name="connsiteX0" fmla="*/ 1373 w 17614"/>
              <a:gd name="connsiteY0" fmla="*/ 3701 h 10666"/>
              <a:gd name="connsiteX1" fmla="*/ 324 w 17614"/>
              <a:gd name="connsiteY1" fmla="*/ 3006 h 10666"/>
              <a:gd name="connsiteX2" fmla="*/ 34 w 17614"/>
              <a:gd name="connsiteY2" fmla="*/ 2399 h 10666"/>
              <a:gd name="connsiteX3" fmla="*/ 992 w 17614"/>
              <a:gd name="connsiteY3" fmla="*/ 1692 h 10666"/>
              <a:gd name="connsiteX4" fmla="*/ 1728 w 17614"/>
              <a:gd name="connsiteY4" fmla="*/ 1481 h 10666"/>
              <a:gd name="connsiteX5" fmla="*/ 2397 w 17614"/>
              <a:gd name="connsiteY5" fmla="*/ 1138 h 10666"/>
              <a:gd name="connsiteX6" fmla="*/ 3250 w 17614"/>
              <a:gd name="connsiteY6" fmla="*/ 1551 h 10666"/>
              <a:gd name="connsiteX7" fmla="*/ 3658 w 17614"/>
              <a:gd name="connsiteY7" fmla="*/ 1082 h 10666"/>
              <a:gd name="connsiteX8" fmla="*/ 4286 w 17614"/>
              <a:gd name="connsiteY8" fmla="*/ 451 h 10666"/>
              <a:gd name="connsiteX9" fmla="*/ 5085 w 17614"/>
              <a:gd name="connsiteY9" fmla="*/ 127 h 10666"/>
              <a:gd name="connsiteX10" fmla="*/ 5778 w 17614"/>
              <a:gd name="connsiteY10" fmla="*/ 13 h 10666"/>
              <a:gd name="connsiteX11" fmla="*/ 6452 w 17614"/>
              <a:gd name="connsiteY11" fmla="*/ 510 h 10666"/>
              <a:gd name="connsiteX12" fmla="*/ 6865 w 17614"/>
              <a:gd name="connsiteY12" fmla="*/ 850 h 10666"/>
              <a:gd name="connsiteX13" fmla="*/ 7515 w 17614"/>
              <a:gd name="connsiteY13" fmla="*/ 1078 h 10666"/>
              <a:gd name="connsiteX14" fmla="*/ 8246 w 17614"/>
              <a:gd name="connsiteY14" fmla="*/ 1600 h 10666"/>
              <a:gd name="connsiteX15" fmla="*/ 9503 w 17614"/>
              <a:gd name="connsiteY15" fmla="*/ 2366 h 10666"/>
              <a:gd name="connsiteX16" fmla="*/ 10581 w 17614"/>
              <a:gd name="connsiteY16" fmla="*/ 2926 h 10666"/>
              <a:gd name="connsiteX17" fmla="*/ 11710 w 17614"/>
              <a:gd name="connsiteY17" fmla="*/ 3733 h 10666"/>
              <a:gd name="connsiteX18" fmla="*/ 12482 w 17614"/>
              <a:gd name="connsiteY18" fmla="*/ 4319 h 10666"/>
              <a:gd name="connsiteX19" fmla="*/ 17349 w 17614"/>
              <a:gd name="connsiteY19" fmla="*/ 3276 h 10666"/>
              <a:gd name="connsiteX20" fmla="*/ 17022 w 17614"/>
              <a:gd name="connsiteY20" fmla="*/ 5451 h 10666"/>
              <a:gd name="connsiteX21" fmla="*/ 15287 w 17614"/>
              <a:gd name="connsiteY21" fmla="*/ 8040 h 10666"/>
              <a:gd name="connsiteX22" fmla="*/ 12587 w 17614"/>
              <a:gd name="connsiteY22" fmla="*/ 5615 h 10666"/>
              <a:gd name="connsiteX23" fmla="*/ 9867 w 17614"/>
              <a:gd name="connsiteY23" fmla="*/ 6695 h 10666"/>
              <a:gd name="connsiteX24" fmla="*/ 9387 w 17614"/>
              <a:gd name="connsiteY24" fmla="*/ 6992 h 10666"/>
              <a:gd name="connsiteX25" fmla="*/ 8848 w 17614"/>
              <a:gd name="connsiteY25" fmla="*/ 7191 h 10666"/>
              <a:gd name="connsiteX26" fmla="*/ 8255 w 17614"/>
              <a:gd name="connsiteY26" fmla="*/ 7610 h 10666"/>
              <a:gd name="connsiteX27" fmla="*/ 7448 w 17614"/>
              <a:gd name="connsiteY27" fmla="*/ 7910 h 10666"/>
              <a:gd name="connsiteX28" fmla="*/ 7200 w 17614"/>
              <a:gd name="connsiteY28" fmla="*/ 8719 h 10666"/>
              <a:gd name="connsiteX29" fmla="*/ 6997 w 17614"/>
              <a:gd name="connsiteY29" fmla="*/ 9247 h 10666"/>
              <a:gd name="connsiteX30" fmla="*/ 6573 w 17614"/>
              <a:gd name="connsiteY30" fmla="*/ 10025 h 10666"/>
              <a:gd name="connsiteX31" fmla="*/ 5636 w 17614"/>
              <a:gd name="connsiteY31" fmla="*/ 10470 h 10666"/>
              <a:gd name="connsiteX32" fmla="*/ 5300 w 17614"/>
              <a:gd name="connsiteY32" fmla="*/ 10651 h 10666"/>
              <a:gd name="connsiteX33" fmla="*/ 4893 w 17614"/>
              <a:gd name="connsiteY33" fmla="*/ 10105 h 10666"/>
              <a:gd name="connsiteX34" fmla="*/ 4629 w 17614"/>
              <a:gd name="connsiteY34" fmla="*/ 9394 h 10666"/>
              <a:gd name="connsiteX35" fmla="*/ 4396 w 17614"/>
              <a:gd name="connsiteY35" fmla="*/ 8932 h 10666"/>
              <a:gd name="connsiteX36" fmla="*/ 3945 w 17614"/>
              <a:gd name="connsiteY36" fmla="*/ 7830 h 10666"/>
              <a:gd name="connsiteX37" fmla="*/ 3710 w 17614"/>
              <a:gd name="connsiteY37" fmla="*/ 6895 h 10666"/>
              <a:gd name="connsiteX38" fmla="*/ 3605 w 17614"/>
              <a:gd name="connsiteY38" fmla="*/ 6385 h 10666"/>
              <a:gd name="connsiteX39" fmla="*/ 3543 w 17614"/>
              <a:gd name="connsiteY39" fmla="*/ 6085 h 10666"/>
              <a:gd name="connsiteX40" fmla="*/ 3727 w 17614"/>
              <a:gd name="connsiteY40" fmla="*/ 5086 h 10666"/>
              <a:gd name="connsiteX41" fmla="*/ 3220 w 17614"/>
              <a:gd name="connsiteY41" fmla="*/ 5386 h 10666"/>
              <a:gd name="connsiteX42" fmla="*/ 2746 w 17614"/>
              <a:gd name="connsiteY42" fmla="*/ 5420 h 10666"/>
              <a:gd name="connsiteX43" fmla="*/ 2376 w 17614"/>
              <a:gd name="connsiteY43" fmla="*/ 5277 h 10666"/>
              <a:gd name="connsiteX44" fmla="*/ 2020 w 17614"/>
              <a:gd name="connsiteY44" fmla="*/ 4739 h 10666"/>
              <a:gd name="connsiteX45" fmla="*/ 2401 w 17614"/>
              <a:gd name="connsiteY45" fmla="*/ 4507 h 10666"/>
              <a:gd name="connsiteX46" fmla="*/ 1994 w 17614"/>
              <a:gd name="connsiteY46" fmla="*/ 4162 h 10666"/>
              <a:gd name="connsiteX47" fmla="*/ 1373 w 17614"/>
              <a:gd name="connsiteY47" fmla="*/ 3701 h 10666"/>
              <a:gd name="connsiteX0" fmla="*/ 1373 w 17711"/>
              <a:gd name="connsiteY0" fmla="*/ 3701 h 10666"/>
              <a:gd name="connsiteX1" fmla="*/ 324 w 17711"/>
              <a:gd name="connsiteY1" fmla="*/ 3006 h 10666"/>
              <a:gd name="connsiteX2" fmla="*/ 34 w 17711"/>
              <a:gd name="connsiteY2" fmla="*/ 2399 h 10666"/>
              <a:gd name="connsiteX3" fmla="*/ 992 w 17711"/>
              <a:gd name="connsiteY3" fmla="*/ 1692 h 10666"/>
              <a:gd name="connsiteX4" fmla="*/ 1728 w 17711"/>
              <a:gd name="connsiteY4" fmla="*/ 1481 h 10666"/>
              <a:gd name="connsiteX5" fmla="*/ 2397 w 17711"/>
              <a:gd name="connsiteY5" fmla="*/ 1138 h 10666"/>
              <a:gd name="connsiteX6" fmla="*/ 3250 w 17711"/>
              <a:gd name="connsiteY6" fmla="*/ 1551 h 10666"/>
              <a:gd name="connsiteX7" fmla="*/ 3658 w 17711"/>
              <a:gd name="connsiteY7" fmla="*/ 1082 h 10666"/>
              <a:gd name="connsiteX8" fmla="*/ 4286 w 17711"/>
              <a:gd name="connsiteY8" fmla="*/ 451 h 10666"/>
              <a:gd name="connsiteX9" fmla="*/ 5085 w 17711"/>
              <a:gd name="connsiteY9" fmla="*/ 127 h 10666"/>
              <a:gd name="connsiteX10" fmla="*/ 5778 w 17711"/>
              <a:gd name="connsiteY10" fmla="*/ 13 h 10666"/>
              <a:gd name="connsiteX11" fmla="*/ 6452 w 17711"/>
              <a:gd name="connsiteY11" fmla="*/ 510 h 10666"/>
              <a:gd name="connsiteX12" fmla="*/ 6865 w 17711"/>
              <a:gd name="connsiteY12" fmla="*/ 850 h 10666"/>
              <a:gd name="connsiteX13" fmla="*/ 7515 w 17711"/>
              <a:gd name="connsiteY13" fmla="*/ 1078 h 10666"/>
              <a:gd name="connsiteX14" fmla="*/ 8246 w 17711"/>
              <a:gd name="connsiteY14" fmla="*/ 1600 h 10666"/>
              <a:gd name="connsiteX15" fmla="*/ 9503 w 17711"/>
              <a:gd name="connsiteY15" fmla="*/ 2366 h 10666"/>
              <a:gd name="connsiteX16" fmla="*/ 10581 w 17711"/>
              <a:gd name="connsiteY16" fmla="*/ 2926 h 10666"/>
              <a:gd name="connsiteX17" fmla="*/ 11710 w 17711"/>
              <a:gd name="connsiteY17" fmla="*/ 3733 h 10666"/>
              <a:gd name="connsiteX18" fmla="*/ 12482 w 17711"/>
              <a:gd name="connsiteY18" fmla="*/ 4319 h 10666"/>
              <a:gd name="connsiteX19" fmla="*/ 17463 w 17711"/>
              <a:gd name="connsiteY19" fmla="*/ 3133 h 10666"/>
              <a:gd name="connsiteX20" fmla="*/ 17022 w 17711"/>
              <a:gd name="connsiteY20" fmla="*/ 5451 h 10666"/>
              <a:gd name="connsiteX21" fmla="*/ 15287 w 17711"/>
              <a:gd name="connsiteY21" fmla="*/ 8040 h 10666"/>
              <a:gd name="connsiteX22" fmla="*/ 12587 w 17711"/>
              <a:gd name="connsiteY22" fmla="*/ 5615 h 10666"/>
              <a:gd name="connsiteX23" fmla="*/ 9867 w 17711"/>
              <a:gd name="connsiteY23" fmla="*/ 6695 h 10666"/>
              <a:gd name="connsiteX24" fmla="*/ 9387 w 17711"/>
              <a:gd name="connsiteY24" fmla="*/ 6992 h 10666"/>
              <a:gd name="connsiteX25" fmla="*/ 8848 w 17711"/>
              <a:gd name="connsiteY25" fmla="*/ 7191 h 10666"/>
              <a:gd name="connsiteX26" fmla="*/ 8255 w 17711"/>
              <a:gd name="connsiteY26" fmla="*/ 7610 h 10666"/>
              <a:gd name="connsiteX27" fmla="*/ 7448 w 17711"/>
              <a:gd name="connsiteY27" fmla="*/ 7910 h 10666"/>
              <a:gd name="connsiteX28" fmla="*/ 7200 w 17711"/>
              <a:gd name="connsiteY28" fmla="*/ 8719 h 10666"/>
              <a:gd name="connsiteX29" fmla="*/ 6997 w 17711"/>
              <a:gd name="connsiteY29" fmla="*/ 9247 h 10666"/>
              <a:gd name="connsiteX30" fmla="*/ 6573 w 17711"/>
              <a:gd name="connsiteY30" fmla="*/ 10025 h 10666"/>
              <a:gd name="connsiteX31" fmla="*/ 5636 w 17711"/>
              <a:gd name="connsiteY31" fmla="*/ 10470 h 10666"/>
              <a:gd name="connsiteX32" fmla="*/ 5300 w 17711"/>
              <a:gd name="connsiteY32" fmla="*/ 10651 h 10666"/>
              <a:gd name="connsiteX33" fmla="*/ 4893 w 17711"/>
              <a:gd name="connsiteY33" fmla="*/ 10105 h 10666"/>
              <a:gd name="connsiteX34" fmla="*/ 4629 w 17711"/>
              <a:gd name="connsiteY34" fmla="*/ 9394 h 10666"/>
              <a:gd name="connsiteX35" fmla="*/ 4396 w 17711"/>
              <a:gd name="connsiteY35" fmla="*/ 8932 h 10666"/>
              <a:gd name="connsiteX36" fmla="*/ 3945 w 17711"/>
              <a:gd name="connsiteY36" fmla="*/ 7830 h 10666"/>
              <a:gd name="connsiteX37" fmla="*/ 3710 w 17711"/>
              <a:gd name="connsiteY37" fmla="*/ 6895 h 10666"/>
              <a:gd name="connsiteX38" fmla="*/ 3605 w 17711"/>
              <a:gd name="connsiteY38" fmla="*/ 6385 h 10666"/>
              <a:gd name="connsiteX39" fmla="*/ 3543 w 17711"/>
              <a:gd name="connsiteY39" fmla="*/ 6085 h 10666"/>
              <a:gd name="connsiteX40" fmla="*/ 3727 w 17711"/>
              <a:gd name="connsiteY40" fmla="*/ 5086 h 10666"/>
              <a:gd name="connsiteX41" fmla="*/ 3220 w 17711"/>
              <a:gd name="connsiteY41" fmla="*/ 5386 h 10666"/>
              <a:gd name="connsiteX42" fmla="*/ 2746 w 17711"/>
              <a:gd name="connsiteY42" fmla="*/ 5420 h 10666"/>
              <a:gd name="connsiteX43" fmla="*/ 2376 w 17711"/>
              <a:gd name="connsiteY43" fmla="*/ 5277 h 10666"/>
              <a:gd name="connsiteX44" fmla="*/ 2020 w 17711"/>
              <a:gd name="connsiteY44" fmla="*/ 4739 h 10666"/>
              <a:gd name="connsiteX45" fmla="*/ 2401 w 17711"/>
              <a:gd name="connsiteY45" fmla="*/ 4507 h 10666"/>
              <a:gd name="connsiteX46" fmla="*/ 1994 w 17711"/>
              <a:gd name="connsiteY46" fmla="*/ 4162 h 10666"/>
              <a:gd name="connsiteX47" fmla="*/ 1373 w 17711"/>
              <a:gd name="connsiteY47" fmla="*/ 3701 h 10666"/>
              <a:gd name="connsiteX0" fmla="*/ 1373 w 17490"/>
              <a:gd name="connsiteY0" fmla="*/ 3701 h 10666"/>
              <a:gd name="connsiteX1" fmla="*/ 324 w 17490"/>
              <a:gd name="connsiteY1" fmla="*/ 3006 h 10666"/>
              <a:gd name="connsiteX2" fmla="*/ 34 w 17490"/>
              <a:gd name="connsiteY2" fmla="*/ 2399 h 10666"/>
              <a:gd name="connsiteX3" fmla="*/ 992 w 17490"/>
              <a:gd name="connsiteY3" fmla="*/ 1692 h 10666"/>
              <a:gd name="connsiteX4" fmla="*/ 1728 w 17490"/>
              <a:gd name="connsiteY4" fmla="*/ 1481 h 10666"/>
              <a:gd name="connsiteX5" fmla="*/ 2397 w 17490"/>
              <a:gd name="connsiteY5" fmla="*/ 1138 h 10666"/>
              <a:gd name="connsiteX6" fmla="*/ 3250 w 17490"/>
              <a:gd name="connsiteY6" fmla="*/ 1551 h 10666"/>
              <a:gd name="connsiteX7" fmla="*/ 3658 w 17490"/>
              <a:gd name="connsiteY7" fmla="*/ 1082 h 10666"/>
              <a:gd name="connsiteX8" fmla="*/ 4286 w 17490"/>
              <a:gd name="connsiteY8" fmla="*/ 451 h 10666"/>
              <a:gd name="connsiteX9" fmla="*/ 5085 w 17490"/>
              <a:gd name="connsiteY9" fmla="*/ 127 h 10666"/>
              <a:gd name="connsiteX10" fmla="*/ 5778 w 17490"/>
              <a:gd name="connsiteY10" fmla="*/ 13 h 10666"/>
              <a:gd name="connsiteX11" fmla="*/ 6452 w 17490"/>
              <a:gd name="connsiteY11" fmla="*/ 510 h 10666"/>
              <a:gd name="connsiteX12" fmla="*/ 6865 w 17490"/>
              <a:gd name="connsiteY12" fmla="*/ 850 h 10666"/>
              <a:gd name="connsiteX13" fmla="*/ 7515 w 17490"/>
              <a:gd name="connsiteY13" fmla="*/ 1078 h 10666"/>
              <a:gd name="connsiteX14" fmla="*/ 8246 w 17490"/>
              <a:gd name="connsiteY14" fmla="*/ 1600 h 10666"/>
              <a:gd name="connsiteX15" fmla="*/ 9503 w 17490"/>
              <a:gd name="connsiteY15" fmla="*/ 2366 h 10666"/>
              <a:gd name="connsiteX16" fmla="*/ 10581 w 17490"/>
              <a:gd name="connsiteY16" fmla="*/ 2926 h 10666"/>
              <a:gd name="connsiteX17" fmla="*/ 11710 w 17490"/>
              <a:gd name="connsiteY17" fmla="*/ 3733 h 10666"/>
              <a:gd name="connsiteX18" fmla="*/ 12482 w 17490"/>
              <a:gd name="connsiteY18" fmla="*/ 4319 h 10666"/>
              <a:gd name="connsiteX19" fmla="*/ 16439 w 17490"/>
              <a:gd name="connsiteY19" fmla="*/ 3482 h 10666"/>
              <a:gd name="connsiteX20" fmla="*/ 17463 w 17490"/>
              <a:gd name="connsiteY20" fmla="*/ 3133 h 10666"/>
              <a:gd name="connsiteX21" fmla="*/ 17022 w 17490"/>
              <a:gd name="connsiteY21" fmla="*/ 5451 h 10666"/>
              <a:gd name="connsiteX22" fmla="*/ 15287 w 17490"/>
              <a:gd name="connsiteY22" fmla="*/ 8040 h 10666"/>
              <a:gd name="connsiteX23" fmla="*/ 12587 w 17490"/>
              <a:gd name="connsiteY23" fmla="*/ 5615 h 10666"/>
              <a:gd name="connsiteX24" fmla="*/ 9867 w 17490"/>
              <a:gd name="connsiteY24" fmla="*/ 6695 h 10666"/>
              <a:gd name="connsiteX25" fmla="*/ 9387 w 17490"/>
              <a:gd name="connsiteY25" fmla="*/ 6992 h 10666"/>
              <a:gd name="connsiteX26" fmla="*/ 8848 w 17490"/>
              <a:gd name="connsiteY26" fmla="*/ 7191 h 10666"/>
              <a:gd name="connsiteX27" fmla="*/ 8255 w 17490"/>
              <a:gd name="connsiteY27" fmla="*/ 7610 h 10666"/>
              <a:gd name="connsiteX28" fmla="*/ 7448 w 17490"/>
              <a:gd name="connsiteY28" fmla="*/ 7910 h 10666"/>
              <a:gd name="connsiteX29" fmla="*/ 7200 w 17490"/>
              <a:gd name="connsiteY29" fmla="*/ 8719 h 10666"/>
              <a:gd name="connsiteX30" fmla="*/ 6997 w 17490"/>
              <a:gd name="connsiteY30" fmla="*/ 9247 h 10666"/>
              <a:gd name="connsiteX31" fmla="*/ 6573 w 17490"/>
              <a:gd name="connsiteY31" fmla="*/ 10025 h 10666"/>
              <a:gd name="connsiteX32" fmla="*/ 5636 w 17490"/>
              <a:gd name="connsiteY32" fmla="*/ 10470 h 10666"/>
              <a:gd name="connsiteX33" fmla="*/ 5300 w 17490"/>
              <a:gd name="connsiteY33" fmla="*/ 10651 h 10666"/>
              <a:gd name="connsiteX34" fmla="*/ 4893 w 17490"/>
              <a:gd name="connsiteY34" fmla="*/ 10105 h 10666"/>
              <a:gd name="connsiteX35" fmla="*/ 4629 w 17490"/>
              <a:gd name="connsiteY35" fmla="*/ 9394 h 10666"/>
              <a:gd name="connsiteX36" fmla="*/ 4396 w 17490"/>
              <a:gd name="connsiteY36" fmla="*/ 8932 h 10666"/>
              <a:gd name="connsiteX37" fmla="*/ 3945 w 17490"/>
              <a:gd name="connsiteY37" fmla="*/ 7830 h 10666"/>
              <a:gd name="connsiteX38" fmla="*/ 3710 w 17490"/>
              <a:gd name="connsiteY38" fmla="*/ 6895 h 10666"/>
              <a:gd name="connsiteX39" fmla="*/ 3605 w 17490"/>
              <a:gd name="connsiteY39" fmla="*/ 6385 h 10666"/>
              <a:gd name="connsiteX40" fmla="*/ 3543 w 17490"/>
              <a:gd name="connsiteY40" fmla="*/ 6085 h 10666"/>
              <a:gd name="connsiteX41" fmla="*/ 3727 w 17490"/>
              <a:gd name="connsiteY41" fmla="*/ 5086 h 10666"/>
              <a:gd name="connsiteX42" fmla="*/ 3220 w 17490"/>
              <a:gd name="connsiteY42" fmla="*/ 5386 h 10666"/>
              <a:gd name="connsiteX43" fmla="*/ 2746 w 17490"/>
              <a:gd name="connsiteY43" fmla="*/ 5420 h 10666"/>
              <a:gd name="connsiteX44" fmla="*/ 2376 w 17490"/>
              <a:gd name="connsiteY44" fmla="*/ 5277 h 10666"/>
              <a:gd name="connsiteX45" fmla="*/ 2020 w 17490"/>
              <a:gd name="connsiteY45" fmla="*/ 4739 h 10666"/>
              <a:gd name="connsiteX46" fmla="*/ 2401 w 17490"/>
              <a:gd name="connsiteY46" fmla="*/ 4507 h 10666"/>
              <a:gd name="connsiteX47" fmla="*/ 1994 w 17490"/>
              <a:gd name="connsiteY47" fmla="*/ 4162 h 10666"/>
              <a:gd name="connsiteX48" fmla="*/ 1373 w 17490"/>
              <a:gd name="connsiteY48" fmla="*/ 3701 h 10666"/>
              <a:gd name="connsiteX0" fmla="*/ 1373 w 17490"/>
              <a:gd name="connsiteY0" fmla="*/ 3701 h 10666"/>
              <a:gd name="connsiteX1" fmla="*/ 324 w 17490"/>
              <a:gd name="connsiteY1" fmla="*/ 3006 h 10666"/>
              <a:gd name="connsiteX2" fmla="*/ 34 w 17490"/>
              <a:gd name="connsiteY2" fmla="*/ 2399 h 10666"/>
              <a:gd name="connsiteX3" fmla="*/ 992 w 17490"/>
              <a:gd name="connsiteY3" fmla="*/ 1692 h 10666"/>
              <a:gd name="connsiteX4" fmla="*/ 1728 w 17490"/>
              <a:gd name="connsiteY4" fmla="*/ 1481 h 10666"/>
              <a:gd name="connsiteX5" fmla="*/ 2397 w 17490"/>
              <a:gd name="connsiteY5" fmla="*/ 1138 h 10666"/>
              <a:gd name="connsiteX6" fmla="*/ 3250 w 17490"/>
              <a:gd name="connsiteY6" fmla="*/ 1551 h 10666"/>
              <a:gd name="connsiteX7" fmla="*/ 3658 w 17490"/>
              <a:gd name="connsiteY7" fmla="*/ 1082 h 10666"/>
              <a:gd name="connsiteX8" fmla="*/ 4286 w 17490"/>
              <a:gd name="connsiteY8" fmla="*/ 451 h 10666"/>
              <a:gd name="connsiteX9" fmla="*/ 5085 w 17490"/>
              <a:gd name="connsiteY9" fmla="*/ 127 h 10666"/>
              <a:gd name="connsiteX10" fmla="*/ 5778 w 17490"/>
              <a:gd name="connsiteY10" fmla="*/ 13 h 10666"/>
              <a:gd name="connsiteX11" fmla="*/ 6452 w 17490"/>
              <a:gd name="connsiteY11" fmla="*/ 510 h 10666"/>
              <a:gd name="connsiteX12" fmla="*/ 6865 w 17490"/>
              <a:gd name="connsiteY12" fmla="*/ 850 h 10666"/>
              <a:gd name="connsiteX13" fmla="*/ 7515 w 17490"/>
              <a:gd name="connsiteY13" fmla="*/ 1078 h 10666"/>
              <a:gd name="connsiteX14" fmla="*/ 8246 w 17490"/>
              <a:gd name="connsiteY14" fmla="*/ 1600 h 10666"/>
              <a:gd name="connsiteX15" fmla="*/ 9503 w 17490"/>
              <a:gd name="connsiteY15" fmla="*/ 2366 h 10666"/>
              <a:gd name="connsiteX16" fmla="*/ 10581 w 17490"/>
              <a:gd name="connsiteY16" fmla="*/ 2926 h 10666"/>
              <a:gd name="connsiteX17" fmla="*/ 11710 w 17490"/>
              <a:gd name="connsiteY17" fmla="*/ 3733 h 10666"/>
              <a:gd name="connsiteX18" fmla="*/ 12482 w 17490"/>
              <a:gd name="connsiteY18" fmla="*/ 4319 h 10666"/>
              <a:gd name="connsiteX19" fmla="*/ 15230 w 17490"/>
              <a:gd name="connsiteY19" fmla="*/ 3022 h 10666"/>
              <a:gd name="connsiteX20" fmla="*/ 16439 w 17490"/>
              <a:gd name="connsiteY20" fmla="*/ 3482 h 10666"/>
              <a:gd name="connsiteX21" fmla="*/ 17463 w 17490"/>
              <a:gd name="connsiteY21" fmla="*/ 3133 h 10666"/>
              <a:gd name="connsiteX22" fmla="*/ 17022 w 17490"/>
              <a:gd name="connsiteY22" fmla="*/ 5451 h 10666"/>
              <a:gd name="connsiteX23" fmla="*/ 15287 w 17490"/>
              <a:gd name="connsiteY23" fmla="*/ 8040 h 10666"/>
              <a:gd name="connsiteX24" fmla="*/ 12587 w 17490"/>
              <a:gd name="connsiteY24" fmla="*/ 5615 h 10666"/>
              <a:gd name="connsiteX25" fmla="*/ 9867 w 17490"/>
              <a:gd name="connsiteY25" fmla="*/ 6695 h 10666"/>
              <a:gd name="connsiteX26" fmla="*/ 9387 w 17490"/>
              <a:gd name="connsiteY26" fmla="*/ 6992 h 10666"/>
              <a:gd name="connsiteX27" fmla="*/ 8848 w 17490"/>
              <a:gd name="connsiteY27" fmla="*/ 7191 h 10666"/>
              <a:gd name="connsiteX28" fmla="*/ 8255 w 17490"/>
              <a:gd name="connsiteY28" fmla="*/ 7610 h 10666"/>
              <a:gd name="connsiteX29" fmla="*/ 7448 w 17490"/>
              <a:gd name="connsiteY29" fmla="*/ 7910 h 10666"/>
              <a:gd name="connsiteX30" fmla="*/ 7200 w 17490"/>
              <a:gd name="connsiteY30" fmla="*/ 8719 h 10666"/>
              <a:gd name="connsiteX31" fmla="*/ 6997 w 17490"/>
              <a:gd name="connsiteY31" fmla="*/ 9247 h 10666"/>
              <a:gd name="connsiteX32" fmla="*/ 6573 w 17490"/>
              <a:gd name="connsiteY32" fmla="*/ 10025 h 10666"/>
              <a:gd name="connsiteX33" fmla="*/ 5636 w 17490"/>
              <a:gd name="connsiteY33" fmla="*/ 10470 h 10666"/>
              <a:gd name="connsiteX34" fmla="*/ 5300 w 17490"/>
              <a:gd name="connsiteY34" fmla="*/ 10651 h 10666"/>
              <a:gd name="connsiteX35" fmla="*/ 4893 w 17490"/>
              <a:gd name="connsiteY35" fmla="*/ 10105 h 10666"/>
              <a:gd name="connsiteX36" fmla="*/ 4629 w 17490"/>
              <a:gd name="connsiteY36" fmla="*/ 9394 h 10666"/>
              <a:gd name="connsiteX37" fmla="*/ 4396 w 17490"/>
              <a:gd name="connsiteY37" fmla="*/ 8932 h 10666"/>
              <a:gd name="connsiteX38" fmla="*/ 3945 w 17490"/>
              <a:gd name="connsiteY38" fmla="*/ 7830 h 10666"/>
              <a:gd name="connsiteX39" fmla="*/ 3710 w 17490"/>
              <a:gd name="connsiteY39" fmla="*/ 6895 h 10666"/>
              <a:gd name="connsiteX40" fmla="*/ 3605 w 17490"/>
              <a:gd name="connsiteY40" fmla="*/ 6385 h 10666"/>
              <a:gd name="connsiteX41" fmla="*/ 3543 w 17490"/>
              <a:gd name="connsiteY41" fmla="*/ 6085 h 10666"/>
              <a:gd name="connsiteX42" fmla="*/ 3727 w 17490"/>
              <a:gd name="connsiteY42" fmla="*/ 5086 h 10666"/>
              <a:gd name="connsiteX43" fmla="*/ 3220 w 17490"/>
              <a:gd name="connsiteY43" fmla="*/ 5386 h 10666"/>
              <a:gd name="connsiteX44" fmla="*/ 2746 w 17490"/>
              <a:gd name="connsiteY44" fmla="*/ 5420 h 10666"/>
              <a:gd name="connsiteX45" fmla="*/ 2376 w 17490"/>
              <a:gd name="connsiteY45" fmla="*/ 5277 h 10666"/>
              <a:gd name="connsiteX46" fmla="*/ 2020 w 17490"/>
              <a:gd name="connsiteY46" fmla="*/ 4739 h 10666"/>
              <a:gd name="connsiteX47" fmla="*/ 2401 w 17490"/>
              <a:gd name="connsiteY47" fmla="*/ 4507 h 10666"/>
              <a:gd name="connsiteX48" fmla="*/ 1994 w 17490"/>
              <a:gd name="connsiteY48" fmla="*/ 4162 h 10666"/>
              <a:gd name="connsiteX49" fmla="*/ 1373 w 17490"/>
              <a:gd name="connsiteY49" fmla="*/ 3701 h 10666"/>
              <a:gd name="connsiteX0" fmla="*/ 1373 w 17490"/>
              <a:gd name="connsiteY0" fmla="*/ 3701 h 10666"/>
              <a:gd name="connsiteX1" fmla="*/ 324 w 17490"/>
              <a:gd name="connsiteY1" fmla="*/ 3006 h 10666"/>
              <a:gd name="connsiteX2" fmla="*/ 34 w 17490"/>
              <a:gd name="connsiteY2" fmla="*/ 2399 h 10666"/>
              <a:gd name="connsiteX3" fmla="*/ 992 w 17490"/>
              <a:gd name="connsiteY3" fmla="*/ 1692 h 10666"/>
              <a:gd name="connsiteX4" fmla="*/ 1728 w 17490"/>
              <a:gd name="connsiteY4" fmla="*/ 1481 h 10666"/>
              <a:gd name="connsiteX5" fmla="*/ 2397 w 17490"/>
              <a:gd name="connsiteY5" fmla="*/ 1138 h 10666"/>
              <a:gd name="connsiteX6" fmla="*/ 3250 w 17490"/>
              <a:gd name="connsiteY6" fmla="*/ 1551 h 10666"/>
              <a:gd name="connsiteX7" fmla="*/ 3658 w 17490"/>
              <a:gd name="connsiteY7" fmla="*/ 1082 h 10666"/>
              <a:gd name="connsiteX8" fmla="*/ 4286 w 17490"/>
              <a:gd name="connsiteY8" fmla="*/ 451 h 10666"/>
              <a:gd name="connsiteX9" fmla="*/ 5085 w 17490"/>
              <a:gd name="connsiteY9" fmla="*/ 127 h 10666"/>
              <a:gd name="connsiteX10" fmla="*/ 5778 w 17490"/>
              <a:gd name="connsiteY10" fmla="*/ 13 h 10666"/>
              <a:gd name="connsiteX11" fmla="*/ 6452 w 17490"/>
              <a:gd name="connsiteY11" fmla="*/ 510 h 10666"/>
              <a:gd name="connsiteX12" fmla="*/ 6865 w 17490"/>
              <a:gd name="connsiteY12" fmla="*/ 850 h 10666"/>
              <a:gd name="connsiteX13" fmla="*/ 7515 w 17490"/>
              <a:gd name="connsiteY13" fmla="*/ 1078 h 10666"/>
              <a:gd name="connsiteX14" fmla="*/ 8246 w 17490"/>
              <a:gd name="connsiteY14" fmla="*/ 1600 h 10666"/>
              <a:gd name="connsiteX15" fmla="*/ 9503 w 17490"/>
              <a:gd name="connsiteY15" fmla="*/ 2366 h 10666"/>
              <a:gd name="connsiteX16" fmla="*/ 10581 w 17490"/>
              <a:gd name="connsiteY16" fmla="*/ 2926 h 10666"/>
              <a:gd name="connsiteX17" fmla="*/ 11710 w 17490"/>
              <a:gd name="connsiteY17" fmla="*/ 3733 h 10666"/>
              <a:gd name="connsiteX18" fmla="*/ 14117 w 17490"/>
              <a:gd name="connsiteY18" fmla="*/ 2715 h 10666"/>
              <a:gd name="connsiteX19" fmla="*/ 15230 w 17490"/>
              <a:gd name="connsiteY19" fmla="*/ 3022 h 10666"/>
              <a:gd name="connsiteX20" fmla="*/ 16439 w 17490"/>
              <a:gd name="connsiteY20" fmla="*/ 3482 h 10666"/>
              <a:gd name="connsiteX21" fmla="*/ 17463 w 17490"/>
              <a:gd name="connsiteY21" fmla="*/ 3133 h 10666"/>
              <a:gd name="connsiteX22" fmla="*/ 17022 w 17490"/>
              <a:gd name="connsiteY22" fmla="*/ 5451 h 10666"/>
              <a:gd name="connsiteX23" fmla="*/ 15287 w 17490"/>
              <a:gd name="connsiteY23" fmla="*/ 8040 h 10666"/>
              <a:gd name="connsiteX24" fmla="*/ 12587 w 17490"/>
              <a:gd name="connsiteY24" fmla="*/ 5615 h 10666"/>
              <a:gd name="connsiteX25" fmla="*/ 9867 w 17490"/>
              <a:gd name="connsiteY25" fmla="*/ 6695 h 10666"/>
              <a:gd name="connsiteX26" fmla="*/ 9387 w 17490"/>
              <a:gd name="connsiteY26" fmla="*/ 6992 h 10666"/>
              <a:gd name="connsiteX27" fmla="*/ 8848 w 17490"/>
              <a:gd name="connsiteY27" fmla="*/ 7191 h 10666"/>
              <a:gd name="connsiteX28" fmla="*/ 8255 w 17490"/>
              <a:gd name="connsiteY28" fmla="*/ 7610 h 10666"/>
              <a:gd name="connsiteX29" fmla="*/ 7448 w 17490"/>
              <a:gd name="connsiteY29" fmla="*/ 7910 h 10666"/>
              <a:gd name="connsiteX30" fmla="*/ 7200 w 17490"/>
              <a:gd name="connsiteY30" fmla="*/ 8719 h 10666"/>
              <a:gd name="connsiteX31" fmla="*/ 6997 w 17490"/>
              <a:gd name="connsiteY31" fmla="*/ 9247 h 10666"/>
              <a:gd name="connsiteX32" fmla="*/ 6573 w 17490"/>
              <a:gd name="connsiteY32" fmla="*/ 10025 h 10666"/>
              <a:gd name="connsiteX33" fmla="*/ 5636 w 17490"/>
              <a:gd name="connsiteY33" fmla="*/ 10470 h 10666"/>
              <a:gd name="connsiteX34" fmla="*/ 5300 w 17490"/>
              <a:gd name="connsiteY34" fmla="*/ 10651 h 10666"/>
              <a:gd name="connsiteX35" fmla="*/ 4893 w 17490"/>
              <a:gd name="connsiteY35" fmla="*/ 10105 h 10666"/>
              <a:gd name="connsiteX36" fmla="*/ 4629 w 17490"/>
              <a:gd name="connsiteY36" fmla="*/ 9394 h 10666"/>
              <a:gd name="connsiteX37" fmla="*/ 4396 w 17490"/>
              <a:gd name="connsiteY37" fmla="*/ 8932 h 10666"/>
              <a:gd name="connsiteX38" fmla="*/ 3945 w 17490"/>
              <a:gd name="connsiteY38" fmla="*/ 7830 h 10666"/>
              <a:gd name="connsiteX39" fmla="*/ 3710 w 17490"/>
              <a:gd name="connsiteY39" fmla="*/ 6895 h 10666"/>
              <a:gd name="connsiteX40" fmla="*/ 3605 w 17490"/>
              <a:gd name="connsiteY40" fmla="*/ 6385 h 10666"/>
              <a:gd name="connsiteX41" fmla="*/ 3543 w 17490"/>
              <a:gd name="connsiteY41" fmla="*/ 6085 h 10666"/>
              <a:gd name="connsiteX42" fmla="*/ 3727 w 17490"/>
              <a:gd name="connsiteY42" fmla="*/ 5086 h 10666"/>
              <a:gd name="connsiteX43" fmla="*/ 3220 w 17490"/>
              <a:gd name="connsiteY43" fmla="*/ 5386 h 10666"/>
              <a:gd name="connsiteX44" fmla="*/ 2746 w 17490"/>
              <a:gd name="connsiteY44" fmla="*/ 5420 h 10666"/>
              <a:gd name="connsiteX45" fmla="*/ 2376 w 17490"/>
              <a:gd name="connsiteY45" fmla="*/ 5277 h 10666"/>
              <a:gd name="connsiteX46" fmla="*/ 2020 w 17490"/>
              <a:gd name="connsiteY46" fmla="*/ 4739 h 10666"/>
              <a:gd name="connsiteX47" fmla="*/ 2401 w 17490"/>
              <a:gd name="connsiteY47" fmla="*/ 4507 h 10666"/>
              <a:gd name="connsiteX48" fmla="*/ 1994 w 17490"/>
              <a:gd name="connsiteY48" fmla="*/ 4162 h 10666"/>
              <a:gd name="connsiteX49" fmla="*/ 1373 w 17490"/>
              <a:gd name="connsiteY49" fmla="*/ 3701 h 10666"/>
              <a:gd name="connsiteX0" fmla="*/ 1373 w 17490"/>
              <a:gd name="connsiteY0" fmla="*/ 3701 h 10666"/>
              <a:gd name="connsiteX1" fmla="*/ 324 w 17490"/>
              <a:gd name="connsiteY1" fmla="*/ 3006 h 10666"/>
              <a:gd name="connsiteX2" fmla="*/ 34 w 17490"/>
              <a:gd name="connsiteY2" fmla="*/ 2399 h 10666"/>
              <a:gd name="connsiteX3" fmla="*/ 992 w 17490"/>
              <a:gd name="connsiteY3" fmla="*/ 1692 h 10666"/>
              <a:gd name="connsiteX4" fmla="*/ 1728 w 17490"/>
              <a:gd name="connsiteY4" fmla="*/ 1481 h 10666"/>
              <a:gd name="connsiteX5" fmla="*/ 2397 w 17490"/>
              <a:gd name="connsiteY5" fmla="*/ 1138 h 10666"/>
              <a:gd name="connsiteX6" fmla="*/ 3250 w 17490"/>
              <a:gd name="connsiteY6" fmla="*/ 1551 h 10666"/>
              <a:gd name="connsiteX7" fmla="*/ 3658 w 17490"/>
              <a:gd name="connsiteY7" fmla="*/ 1082 h 10666"/>
              <a:gd name="connsiteX8" fmla="*/ 4286 w 17490"/>
              <a:gd name="connsiteY8" fmla="*/ 451 h 10666"/>
              <a:gd name="connsiteX9" fmla="*/ 5085 w 17490"/>
              <a:gd name="connsiteY9" fmla="*/ 127 h 10666"/>
              <a:gd name="connsiteX10" fmla="*/ 5778 w 17490"/>
              <a:gd name="connsiteY10" fmla="*/ 13 h 10666"/>
              <a:gd name="connsiteX11" fmla="*/ 6452 w 17490"/>
              <a:gd name="connsiteY11" fmla="*/ 510 h 10666"/>
              <a:gd name="connsiteX12" fmla="*/ 6865 w 17490"/>
              <a:gd name="connsiteY12" fmla="*/ 850 h 10666"/>
              <a:gd name="connsiteX13" fmla="*/ 7515 w 17490"/>
              <a:gd name="connsiteY13" fmla="*/ 1078 h 10666"/>
              <a:gd name="connsiteX14" fmla="*/ 8246 w 17490"/>
              <a:gd name="connsiteY14" fmla="*/ 1600 h 10666"/>
              <a:gd name="connsiteX15" fmla="*/ 9503 w 17490"/>
              <a:gd name="connsiteY15" fmla="*/ 2366 h 10666"/>
              <a:gd name="connsiteX16" fmla="*/ 10581 w 17490"/>
              <a:gd name="connsiteY16" fmla="*/ 2926 h 10666"/>
              <a:gd name="connsiteX17" fmla="*/ 11952 w 17490"/>
              <a:gd name="connsiteY17" fmla="*/ 2733 h 10666"/>
              <a:gd name="connsiteX18" fmla="*/ 14117 w 17490"/>
              <a:gd name="connsiteY18" fmla="*/ 2715 h 10666"/>
              <a:gd name="connsiteX19" fmla="*/ 15230 w 17490"/>
              <a:gd name="connsiteY19" fmla="*/ 3022 h 10666"/>
              <a:gd name="connsiteX20" fmla="*/ 16439 w 17490"/>
              <a:gd name="connsiteY20" fmla="*/ 3482 h 10666"/>
              <a:gd name="connsiteX21" fmla="*/ 17463 w 17490"/>
              <a:gd name="connsiteY21" fmla="*/ 3133 h 10666"/>
              <a:gd name="connsiteX22" fmla="*/ 17022 w 17490"/>
              <a:gd name="connsiteY22" fmla="*/ 5451 h 10666"/>
              <a:gd name="connsiteX23" fmla="*/ 15287 w 17490"/>
              <a:gd name="connsiteY23" fmla="*/ 8040 h 10666"/>
              <a:gd name="connsiteX24" fmla="*/ 12587 w 17490"/>
              <a:gd name="connsiteY24" fmla="*/ 5615 h 10666"/>
              <a:gd name="connsiteX25" fmla="*/ 9867 w 17490"/>
              <a:gd name="connsiteY25" fmla="*/ 6695 h 10666"/>
              <a:gd name="connsiteX26" fmla="*/ 9387 w 17490"/>
              <a:gd name="connsiteY26" fmla="*/ 6992 h 10666"/>
              <a:gd name="connsiteX27" fmla="*/ 8848 w 17490"/>
              <a:gd name="connsiteY27" fmla="*/ 7191 h 10666"/>
              <a:gd name="connsiteX28" fmla="*/ 8255 w 17490"/>
              <a:gd name="connsiteY28" fmla="*/ 7610 h 10666"/>
              <a:gd name="connsiteX29" fmla="*/ 7448 w 17490"/>
              <a:gd name="connsiteY29" fmla="*/ 7910 h 10666"/>
              <a:gd name="connsiteX30" fmla="*/ 7200 w 17490"/>
              <a:gd name="connsiteY30" fmla="*/ 8719 h 10666"/>
              <a:gd name="connsiteX31" fmla="*/ 6997 w 17490"/>
              <a:gd name="connsiteY31" fmla="*/ 9247 h 10666"/>
              <a:gd name="connsiteX32" fmla="*/ 6573 w 17490"/>
              <a:gd name="connsiteY32" fmla="*/ 10025 h 10666"/>
              <a:gd name="connsiteX33" fmla="*/ 5636 w 17490"/>
              <a:gd name="connsiteY33" fmla="*/ 10470 h 10666"/>
              <a:gd name="connsiteX34" fmla="*/ 5300 w 17490"/>
              <a:gd name="connsiteY34" fmla="*/ 10651 h 10666"/>
              <a:gd name="connsiteX35" fmla="*/ 4893 w 17490"/>
              <a:gd name="connsiteY35" fmla="*/ 10105 h 10666"/>
              <a:gd name="connsiteX36" fmla="*/ 4629 w 17490"/>
              <a:gd name="connsiteY36" fmla="*/ 9394 h 10666"/>
              <a:gd name="connsiteX37" fmla="*/ 4396 w 17490"/>
              <a:gd name="connsiteY37" fmla="*/ 8932 h 10666"/>
              <a:gd name="connsiteX38" fmla="*/ 3945 w 17490"/>
              <a:gd name="connsiteY38" fmla="*/ 7830 h 10666"/>
              <a:gd name="connsiteX39" fmla="*/ 3710 w 17490"/>
              <a:gd name="connsiteY39" fmla="*/ 6895 h 10666"/>
              <a:gd name="connsiteX40" fmla="*/ 3605 w 17490"/>
              <a:gd name="connsiteY40" fmla="*/ 6385 h 10666"/>
              <a:gd name="connsiteX41" fmla="*/ 3543 w 17490"/>
              <a:gd name="connsiteY41" fmla="*/ 6085 h 10666"/>
              <a:gd name="connsiteX42" fmla="*/ 3727 w 17490"/>
              <a:gd name="connsiteY42" fmla="*/ 5086 h 10666"/>
              <a:gd name="connsiteX43" fmla="*/ 3220 w 17490"/>
              <a:gd name="connsiteY43" fmla="*/ 5386 h 10666"/>
              <a:gd name="connsiteX44" fmla="*/ 2746 w 17490"/>
              <a:gd name="connsiteY44" fmla="*/ 5420 h 10666"/>
              <a:gd name="connsiteX45" fmla="*/ 2376 w 17490"/>
              <a:gd name="connsiteY45" fmla="*/ 5277 h 10666"/>
              <a:gd name="connsiteX46" fmla="*/ 2020 w 17490"/>
              <a:gd name="connsiteY46" fmla="*/ 4739 h 10666"/>
              <a:gd name="connsiteX47" fmla="*/ 2401 w 17490"/>
              <a:gd name="connsiteY47" fmla="*/ 4507 h 10666"/>
              <a:gd name="connsiteX48" fmla="*/ 1994 w 17490"/>
              <a:gd name="connsiteY48" fmla="*/ 4162 h 10666"/>
              <a:gd name="connsiteX49" fmla="*/ 1373 w 17490"/>
              <a:gd name="connsiteY49" fmla="*/ 3701 h 10666"/>
              <a:gd name="connsiteX0" fmla="*/ 1373 w 17501"/>
              <a:gd name="connsiteY0" fmla="*/ 3701 h 10666"/>
              <a:gd name="connsiteX1" fmla="*/ 324 w 17501"/>
              <a:gd name="connsiteY1" fmla="*/ 3006 h 10666"/>
              <a:gd name="connsiteX2" fmla="*/ 34 w 17501"/>
              <a:gd name="connsiteY2" fmla="*/ 2399 h 10666"/>
              <a:gd name="connsiteX3" fmla="*/ 992 w 17501"/>
              <a:gd name="connsiteY3" fmla="*/ 1692 h 10666"/>
              <a:gd name="connsiteX4" fmla="*/ 1728 w 17501"/>
              <a:gd name="connsiteY4" fmla="*/ 1481 h 10666"/>
              <a:gd name="connsiteX5" fmla="*/ 2397 w 17501"/>
              <a:gd name="connsiteY5" fmla="*/ 1138 h 10666"/>
              <a:gd name="connsiteX6" fmla="*/ 3250 w 17501"/>
              <a:gd name="connsiteY6" fmla="*/ 1551 h 10666"/>
              <a:gd name="connsiteX7" fmla="*/ 3658 w 17501"/>
              <a:gd name="connsiteY7" fmla="*/ 1082 h 10666"/>
              <a:gd name="connsiteX8" fmla="*/ 4286 w 17501"/>
              <a:gd name="connsiteY8" fmla="*/ 451 h 10666"/>
              <a:gd name="connsiteX9" fmla="*/ 5085 w 17501"/>
              <a:gd name="connsiteY9" fmla="*/ 127 h 10666"/>
              <a:gd name="connsiteX10" fmla="*/ 5778 w 17501"/>
              <a:gd name="connsiteY10" fmla="*/ 13 h 10666"/>
              <a:gd name="connsiteX11" fmla="*/ 6452 w 17501"/>
              <a:gd name="connsiteY11" fmla="*/ 510 h 10666"/>
              <a:gd name="connsiteX12" fmla="*/ 6865 w 17501"/>
              <a:gd name="connsiteY12" fmla="*/ 850 h 10666"/>
              <a:gd name="connsiteX13" fmla="*/ 7515 w 17501"/>
              <a:gd name="connsiteY13" fmla="*/ 1078 h 10666"/>
              <a:gd name="connsiteX14" fmla="*/ 8246 w 17501"/>
              <a:gd name="connsiteY14" fmla="*/ 1600 h 10666"/>
              <a:gd name="connsiteX15" fmla="*/ 9503 w 17501"/>
              <a:gd name="connsiteY15" fmla="*/ 2366 h 10666"/>
              <a:gd name="connsiteX16" fmla="*/ 10581 w 17501"/>
              <a:gd name="connsiteY16" fmla="*/ 2926 h 10666"/>
              <a:gd name="connsiteX17" fmla="*/ 11952 w 17501"/>
              <a:gd name="connsiteY17" fmla="*/ 2733 h 10666"/>
              <a:gd name="connsiteX18" fmla="*/ 14117 w 17501"/>
              <a:gd name="connsiteY18" fmla="*/ 2715 h 10666"/>
              <a:gd name="connsiteX19" fmla="*/ 15230 w 17501"/>
              <a:gd name="connsiteY19" fmla="*/ 3022 h 10666"/>
              <a:gd name="connsiteX20" fmla="*/ 16439 w 17501"/>
              <a:gd name="connsiteY20" fmla="*/ 3482 h 10666"/>
              <a:gd name="connsiteX21" fmla="*/ 17463 w 17501"/>
              <a:gd name="connsiteY21" fmla="*/ 3133 h 10666"/>
              <a:gd name="connsiteX22" fmla="*/ 17022 w 17501"/>
              <a:gd name="connsiteY22" fmla="*/ 5451 h 10666"/>
              <a:gd name="connsiteX23" fmla="*/ 16524 w 17501"/>
              <a:gd name="connsiteY23" fmla="*/ 6944 h 10666"/>
              <a:gd name="connsiteX24" fmla="*/ 15287 w 17501"/>
              <a:gd name="connsiteY24" fmla="*/ 8040 h 10666"/>
              <a:gd name="connsiteX25" fmla="*/ 12587 w 17501"/>
              <a:gd name="connsiteY25" fmla="*/ 5615 h 10666"/>
              <a:gd name="connsiteX26" fmla="*/ 9867 w 17501"/>
              <a:gd name="connsiteY26" fmla="*/ 6695 h 10666"/>
              <a:gd name="connsiteX27" fmla="*/ 9387 w 17501"/>
              <a:gd name="connsiteY27" fmla="*/ 6992 h 10666"/>
              <a:gd name="connsiteX28" fmla="*/ 8848 w 17501"/>
              <a:gd name="connsiteY28" fmla="*/ 7191 h 10666"/>
              <a:gd name="connsiteX29" fmla="*/ 8255 w 17501"/>
              <a:gd name="connsiteY29" fmla="*/ 7610 h 10666"/>
              <a:gd name="connsiteX30" fmla="*/ 7448 w 17501"/>
              <a:gd name="connsiteY30" fmla="*/ 7910 h 10666"/>
              <a:gd name="connsiteX31" fmla="*/ 7200 w 17501"/>
              <a:gd name="connsiteY31" fmla="*/ 8719 h 10666"/>
              <a:gd name="connsiteX32" fmla="*/ 6997 w 17501"/>
              <a:gd name="connsiteY32" fmla="*/ 9247 h 10666"/>
              <a:gd name="connsiteX33" fmla="*/ 6573 w 17501"/>
              <a:gd name="connsiteY33" fmla="*/ 10025 h 10666"/>
              <a:gd name="connsiteX34" fmla="*/ 5636 w 17501"/>
              <a:gd name="connsiteY34" fmla="*/ 10470 h 10666"/>
              <a:gd name="connsiteX35" fmla="*/ 5300 w 17501"/>
              <a:gd name="connsiteY35" fmla="*/ 10651 h 10666"/>
              <a:gd name="connsiteX36" fmla="*/ 4893 w 17501"/>
              <a:gd name="connsiteY36" fmla="*/ 10105 h 10666"/>
              <a:gd name="connsiteX37" fmla="*/ 4629 w 17501"/>
              <a:gd name="connsiteY37" fmla="*/ 9394 h 10666"/>
              <a:gd name="connsiteX38" fmla="*/ 4396 w 17501"/>
              <a:gd name="connsiteY38" fmla="*/ 8932 h 10666"/>
              <a:gd name="connsiteX39" fmla="*/ 3945 w 17501"/>
              <a:gd name="connsiteY39" fmla="*/ 7830 h 10666"/>
              <a:gd name="connsiteX40" fmla="*/ 3710 w 17501"/>
              <a:gd name="connsiteY40" fmla="*/ 6895 h 10666"/>
              <a:gd name="connsiteX41" fmla="*/ 3605 w 17501"/>
              <a:gd name="connsiteY41" fmla="*/ 6385 h 10666"/>
              <a:gd name="connsiteX42" fmla="*/ 3543 w 17501"/>
              <a:gd name="connsiteY42" fmla="*/ 6085 h 10666"/>
              <a:gd name="connsiteX43" fmla="*/ 3727 w 17501"/>
              <a:gd name="connsiteY43" fmla="*/ 5086 h 10666"/>
              <a:gd name="connsiteX44" fmla="*/ 3220 w 17501"/>
              <a:gd name="connsiteY44" fmla="*/ 5386 h 10666"/>
              <a:gd name="connsiteX45" fmla="*/ 2746 w 17501"/>
              <a:gd name="connsiteY45" fmla="*/ 5420 h 10666"/>
              <a:gd name="connsiteX46" fmla="*/ 2376 w 17501"/>
              <a:gd name="connsiteY46" fmla="*/ 5277 h 10666"/>
              <a:gd name="connsiteX47" fmla="*/ 2020 w 17501"/>
              <a:gd name="connsiteY47" fmla="*/ 4739 h 10666"/>
              <a:gd name="connsiteX48" fmla="*/ 2401 w 17501"/>
              <a:gd name="connsiteY48" fmla="*/ 4507 h 10666"/>
              <a:gd name="connsiteX49" fmla="*/ 1994 w 17501"/>
              <a:gd name="connsiteY49" fmla="*/ 4162 h 10666"/>
              <a:gd name="connsiteX50" fmla="*/ 1373 w 17501"/>
              <a:gd name="connsiteY50"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5287 w 17493"/>
              <a:gd name="connsiteY25" fmla="*/ 8040 h 10666"/>
              <a:gd name="connsiteX26" fmla="*/ 12587 w 17493"/>
              <a:gd name="connsiteY26" fmla="*/ 5615 h 10666"/>
              <a:gd name="connsiteX27" fmla="*/ 9867 w 17493"/>
              <a:gd name="connsiteY27" fmla="*/ 6695 h 10666"/>
              <a:gd name="connsiteX28" fmla="*/ 9387 w 17493"/>
              <a:gd name="connsiteY28" fmla="*/ 6992 h 10666"/>
              <a:gd name="connsiteX29" fmla="*/ 8848 w 17493"/>
              <a:gd name="connsiteY29" fmla="*/ 7191 h 10666"/>
              <a:gd name="connsiteX30" fmla="*/ 8255 w 17493"/>
              <a:gd name="connsiteY30" fmla="*/ 7610 h 10666"/>
              <a:gd name="connsiteX31" fmla="*/ 7448 w 17493"/>
              <a:gd name="connsiteY31" fmla="*/ 7910 h 10666"/>
              <a:gd name="connsiteX32" fmla="*/ 7200 w 17493"/>
              <a:gd name="connsiteY32" fmla="*/ 8719 h 10666"/>
              <a:gd name="connsiteX33" fmla="*/ 6997 w 17493"/>
              <a:gd name="connsiteY33" fmla="*/ 9247 h 10666"/>
              <a:gd name="connsiteX34" fmla="*/ 6573 w 17493"/>
              <a:gd name="connsiteY34" fmla="*/ 10025 h 10666"/>
              <a:gd name="connsiteX35" fmla="*/ 5636 w 17493"/>
              <a:gd name="connsiteY35" fmla="*/ 10470 h 10666"/>
              <a:gd name="connsiteX36" fmla="*/ 5300 w 17493"/>
              <a:gd name="connsiteY36" fmla="*/ 10651 h 10666"/>
              <a:gd name="connsiteX37" fmla="*/ 4893 w 17493"/>
              <a:gd name="connsiteY37" fmla="*/ 10105 h 10666"/>
              <a:gd name="connsiteX38" fmla="*/ 4629 w 17493"/>
              <a:gd name="connsiteY38" fmla="*/ 9394 h 10666"/>
              <a:gd name="connsiteX39" fmla="*/ 4396 w 17493"/>
              <a:gd name="connsiteY39" fmla="*/ 8932 h 10666"/>
              <a:gd name="connsiteX40" fmla="*/ 3945 w 17493"/>
              <a:gd name="connsiteY40" fmla="*/ 7830 h 10666"/>
              <a:gd name="connsiteX41" fmla="*/ 3710 w 17493"/>
              <a:gd name="connsiteY41" fmla="*/ 6895 h 10666"/>
              <a:gd name="connsiteX42" fmla="*/ 3605 w 17493"/>
              <a:gd name="connsiteY42" fmla="*/ 6385 h 10666"/>
              <a:gd name="connsiteX43" fmla="*/ 3543 w 17493"/>
              <a:gd name="connsiteY43" fmla="*/ 6085 h 10666"/>
              <a:gd name="connsiteX44" fmla="*/ 3727 w 17493"/>
              <a:gd name="connsiteY44" fmla="*/ 5086 h 10666"/>
              <a:gd name="connsiteX45" fmla="*/ 3220 w 17493"/>
              <a:gd name="connsiteY45" fmla="*/ 5386 h 10666"/>
              <a:gd name="connsiteX46" fmla="*/ 2746 w 17493"/>
              <a:gd name="connsiteY46" fmla="*/ 5420 h 10666"/>
              <a:gd name="connsiteX47" fmla="*/ 2376 w 17493"/>
              <a:gd name="connsiteY47" fmla="*/ 5277 h 10666"/>
              <a:gd name="connsiteX48" fmla="*/ 2020 w 17493"/>
              <a:gd name="connsiteY48" fmla="*/ 4739 h 10666"/>
              <a:gd name="connsiteX49" fmla="*/ 2401 w 17493"/>
              <a:gd name="connsiteY49" fmla="*/ 4507 h 10666"/>
              <a:gd name="connsiteX50" fmla="*/ 1994 w 17493"/>
              <a:gd name="connsiteY50" fmla="*/ 4162 h 10666"/>
              <a:gd name="connsiteX51" fmla="*/ 1373 w 17493"/>
              <a:gd name="connsiteY51"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287 w 17493"/>
              <a:gd name="connsiteY26" fmla="*/ 8040 h 10666"/>
              <a:gd name="connsiteX27" fmla="*/ 12587 w 17493"/>
              <a:gd name="connsiteY27" fmla="*/ 5615 h 10666"/>
              <a:gd name="connsiteX28" fmla="*/ 9867 w 17493"/>
              <a:gd name="connsiteY28" fmla="*/ 6695 h 10666"/>
              <a:gd name="connsiteX29" fmla="*/ 9387 w 17493"/>
              <a:gd name="connsiteY29" fmla="*/ 6992 h 10666"/>
              <a:gd name="connsiteX30" fmla="*/ 8848 w 17493"/>
              <a:gd name="connsiteY30" fmla="*/ 7191 h 10666"/>
              <a:gd name="connsiteX31" fmla="*/ 8255 w 17493"/>
              <a:gd name="connsiteY31" fmla="*/ 7610 h 10666"/>
              <a:gd name="connsiteX32" fmla="*/ 7448 w 17493"/>
              <a:gd name="connsiteY32" fmla="*/ 7910 h 10666"/>
              <a:gd name="connsiteX33" fmla="*/ 7200 w 17493"/>
              <a:gd name="connsiteY33" fmla="*/ 8719 h 10666"/>
              <a:gd name="connsiteX34" fmla="*/ 6997 w 17493"/>
              <a:gd name="connsiteY34" fmla="*/ 9247 h 10666"/>
              <a:gd name="connsiteX35" fmla="*/ 6573 w 17493"/>
              <a:gd name="connsiteY35" fmla="*/ 10025 h 10666"/>
              <a:gd name="connsiteX36" fmla="*/ 5636 w 17493"/>
              <a:gd name="connsiteY36" fmla="*/ 10470 h 10666"/>
              <a:gd name="connsiteX37" fmla="*/ 5300 w 17493"/>
              <a:gd name="connsiteY37" fmla="*/ 10651 h 10666"/>
              <a:gd name="connsiteX38" fmla="*/ 4893 w 17493"/>
              <a:gd name="connsiteY38" fmla="*/ 10105 h 10666"/>
              <a:gd name="connsiteX39" fmla="*/ 4629 w 17493"/>
              <a:gd name="connsiteY39" fmla="*/ 9394 h 10666"/>
              <a:gd name="connsiteX40" fmla="*/ 4396 w 17493"/>
              <a:gd name="connsiteY40" fmla="*/ 8932 h 10666"/>
              <a:gd name="connsiteX41" fmla="*/ 3945 w 17493"/>
              <a:gd name="connsiteY41" fmla="*/ 7830 h 10666"/>
              <a:gd name="connsiteX42" fmla="*/ 3710 w 17493"/>
              <a:gd name="connsiteY42" fmla="*/ 6895 h 10666"/>
              <a:gd name="connsiteX43" fmla="*/ 3605 w 17493"/>
              <a:gd name="connsiteY43" fmla="*/ 6385 h 10666"/>
              <a:gd name="connsiteX44" fmla="*/ 3543 w 17493"/>
              <a:gd name="connsiteY44" fmla="*/ 6085 h 10666"/>
              <a:gd name="connsiteX45" fmla="*/ 3727 w 17493"/>
              <a:gd name="connsiteY45" fmla="*/ 5086 h 10666"/>
              <a:gd name="connsiteX46" fmla="*/ 3220 w 17493"/>
              <a:gd name="connsiteY46" fmla="*/ 5386 h 10666"/>
              <a:gd name="connsiteX47" fmla="*/ 2746 w 17493"/>
              <a:gd name="connsiteY47" fmla="*/ 5420 h 10666"/>
              <a:gd name="connsiteX48" fmla="*/ 2376 w 17493"/>
              <a:gd name="connsiteY48" fmla="*/ 5277 h 10666"/>
              <a:gd name="connsiteX49" fmla="*/ 2020 w 17493"/>
              <a:gd name="connsiteY49" fmla="*/ 4739 h 10666"/>
              <a:gd name="connsiteX50" fmla="*/ 2401 w 17493"/>
              <a:gd name="connsiteY50" fmla="*/ 4507 h 10666"/>
              <a:gd name="connsiteX51" fmla="*/ 1994 w 17493"/>
              <a:gd name="connsiteY51" fmla="*/ 4162 h 10666"/>
              <a:gd name="connsiteX52" fmla="*/ 1373 w 17493"/>
              <a:gd name="connsiteY52"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287 w 17493"/>
              <a:gd name="connsiteY27" fmla="*/ 8040 h 10666"/>
              <a:gd name="connsiteX28" fmla="*/ 12587 w 17493"/>
              <a:gd name="connsiteY28" fmla="*/ 5615 h 10666"/>
              <a:gd name="connsiteX29" fmla="*/ 9867 w 17493"/>
              <a:gd name="connsiteY29" fmla="*/ 6695 h 10666"/>
              <a:gd name="connsiteX30" fmla="*/ 9387 w 17493"/>
              <a:gd name="connsiteY30" fmla="*/ 6992 h 10666"/>
              <a:gd name="connsiteX31" fmla="*/ 8848 w 17493"/>
              <a:gd name="connsiteY31" fmla="*/ 7191 h 10666"/>
              <a:gd name="connsiteX32" fmla="*/ 8255 w 17493"/>
              <a:gd name="connsiteY32" fmla="*/ 7610 h 10666"/>
              <a:gd name="connsiteX33" fmla="*/ 7448 w 17493"/>
              <a:gd name="connsiteY33" fmla="*/ 7910 h 10666"/>
              <a:gd name="connsiteX34" fmla="*/ 7200 w 17493"/>
              <a:gd name="connsiteY34" fmla="*/ 8719 h 10666"/>
              <a:gd name="connsiteX35" fmla="*/ 6997 w 17493"/>
              <a:gd name="connsiteY35" fmla="*/ 9247 h 10666"/>
              <a:gd name="connsiteX36" fmla="*/ 6573 w 17493"/>
              <a:gd name="connsiteY36" fmla="*/ 10025 h 10666"/>
              <a:gd name="connsiteX37" fmla="*/ 5636 w 17493"/>
              <a:gd name="connsiteY37" fmla="*/ 10470 h 10666"/>
              <a:gd name="connsiteX38" fmla="*/ 5300 w 17493"/>
              <a:gd name="connsiteY38" fmla="*/ 10651 h 10666"/>
              <a:gd name="connsiteX39" fmla="*/ 4893 w 17493"/>
              <a:gd name="connsiteY39" fmla="*/ 10105 h 10666"/>
              <a:gd name="connsiteX40" fmla="*/ 4629 w 17493"/>
              <a:gd name="connsiteY40" fmla="*/ 9394 h 10666"/>
              <a:gd name="connsiteX41" fmla="*/ 4396 w 17493"/>
              <a:gd name="connsiteY41" fmla="*/ 8932 h 10666"/>
              <a:gd name="connsiteX42" fmla="*/ 3945 w 17493"/>
              <a:gd name="connsiteY42" fmla="*/ 7830 h 10666"/>
              <a:gd name="connsiteX43" fmla="*/ 3710 w 17493"/>
              <a:gd name="connsiteY43" fmla="*/ 6895 h 10666"/>
              <a:gd name="connsiteX44" fmla="*/ 3605 w 17493"/>
              <a:gd name="connsiteY44" fmla="*/ 6385 h 10666"/>
              <a:gd name="connsiteX45" fmla="*/ 3543 w 17493"/>
              <a:gd name="connsiteY45" fmla="*/ 6085 h 10666"/>
              <a:gd name="connsiteX46" fmla="*/ 3727 w 17493"/>
              <a:gd name="connsiteY46" fmla="*/ 5086 h 10666"/>
              <a:gd name="connsiteX47" fmla="*/ 3220 w 17493"/>
              <a:gd name="connsiteY47" fmla="*/ 5386 h 10666"/>
              <a:gd name="connsiteX48" fmla="*/ 2746 w 17493"/>
              <a:gd name="connsiteY48" fmla="*/ 5420 h 10666"/>
              <a:gd name="connsiteX49" fmla="*/ 2376 w 17493"/>
              <a:gd name="connsiteY49" fmla="*/ 5277 h 10666"/>
              <a:gd name="connsiteX50" fmla="*/ 2020 w 17493"/>
              <a:gd name="connsiteY50" fmla="*/ 4739 h 10666"/>
              <a:gd name="connsiteX51" fmla="*/ 2401 w 17493"/>
              <a:gd name="connsiteY51" fmla="*/ 4507 h 10666"/>
              <a:gd name="connsiteX52" fmla="*/ 1994 w 17493"/>
              <a:gd name="connsiteY52" fmla="*/ 4162 h 10666"/>
              <a:gd name="connsiteX53" fmla="*/ 1373 w 17493"/>
              <a:gd name="connsiteY53"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2587 w 17493"/>
              <a:gd name="connsiteY28" fmla="*/ 5615 h 10666"/>
              <a:gd name="connsiteX29" fmla="*/ 9867 w 17493"/>
              <a:gd name="connsiteY29" fmla="*/ 6695 h 10666"/>
              <a:gd name="connsiteX30" fmla="*/ 9387 w 17493"/>
              <a:gd name="connsiteY30" fmla="*/ 6992 h 10666"/>
              <a:gd name="connsiteX31" fmla="*/ 8848 w 17493"/>
              <a:gd name="connsiteY31" fmla="*/ 7191 h 10666"/>
              <a:gd name="connsiteX32" fmla="*/ 8255 w 17493"/>
              <a:gd name="connsiteY32" fmla="*/ 7610 h 10666"/>
              <a:gd name="connsiteX33" fmla="*/ 7448 w 17493"/>
              <a:gd name="connsiteY33" fmla="*/ 7910 h 10666"/>
              <a:gd name="connsiteX34" fmla="*/ 7200 w 17493"/>
              <a:gd name="connsiteY34" fmla="*/ 8719 h 10666"/>
              <a:gd name="connsiteX35" fmla="*/ 6997 w 17493"/>
              <a:gd name="connsiteY35" fmla="*/ 9247 h 10666"/>
              <a:gd name="connsiteX36" fmla="*/ 6573 w 17493"/>
              <a:gd name="connsiteY36" fmla="*/ 10025 h 10666"/>
              <a:gd name="connsiteX37" fmla="*/ 5636 w 17493"/>
              <a:gd name="connsiteY37" fmla="*/ 10470 h 10666"/>
              <a:gd name="connsiteX38" fmla="*/ 5300 w 17493"/>
              <a:gd name="connsiteY38" fmla="*/ 10651 h 10666"/>
              <a:gd name="connsiteX39" fmla="*/ 4893 w 17493"/>
              <a:gd name="connsiteY39" fmla="*/ 10105 h 10666"/>
              <a:gd name="connsiteX40" fmla="*/ 4629 w 17493"/>
              <a:gd name="connsiteY40" fmla="*/ 9394 h 10666"/>
              <a:gd name="connsiteX41" fmla="*/ 4396 w 17493"/>
              <a:gd name="connsiteY41" fmla="*/ 8932 h 10666"/>
              <a:gd name="connsiteX42" fmla="*/ 3945 w 17493"/>
              <a:gd name="connsiteY42" fmla="*/ 7830 h 10666"/>
              <a:gd name="connsiteX43" fmla="*/ 3710 w 17493"/>
              <a:gd name="connsiteY43" fmla="*/ 6895 h 10666"/>
              <a:gd name="connsiteX44" fmla="*/ 3605 w 17493"/>
              <a:gd name="connsiteY44" fmla="*/ 6385 h 10666"/>
              <a:gd name="connsiteX45" fmla="*/ 3543 w 17493"/>
              <a:gd name="connsiteY45" fmla="*/ 6085 h 10666"/>
              <a:gd name="connsiteX46" fmla="*/ 3727 w 17493"/>
              <a:gd name="connsiteY46" fmla="*/ 5086 h 10666"/>
              <a:gd name="connsiteX47" fmla="*/ 3220 w 17493"/>
              <a:gd name="connsiteY47" fmla="*/ 5386 h 10666"/>
              <a:gd name="connsiteX48" fmla="*/ 2746 w 17493"/>
              <a:gd name="connsiteY48" fmla="*/ 5420 h 10666"/>
              <a:gd name="connsiteX49" fmla="*/ 2376 w 17493"/>
              <a:gd name="connsiteY49" fmla="*/ 5277 h 10666"/>
              <a:gd name="connsiteX50" fmla="*/ 2020 w 17493"/>
              <a:gd name="connsiteY50" fmla="*/ 4739 h 10666"/>
              <a:gd name="connsiteX51" fmla="*/ 2401 w 17493"/>
              <a:gd name="connsiteY51" fmla="*/ 4507 h 10666"/>
              <a:gd name="connsiteX52" fmla="*/ 1994 w 17493"/>
              <a:gd name="connsiteY52" fmla="*/ 4162 h 10666"/>
              <a:gd name="connsiteX53" fmla="*/ 1373 w 17493"/>
              <a:gd name="connsiteY53"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2587 w 17493"/>
              <a:gd name="connsiteY29" fmla="*/ 5615 h 10666"/>
              <a:gd name="connsiteX30" fmla="*/ 9867 w 17493"/>
              <a:gd name="connsiteY30" fmla="*/ 6695 h 10666"/>
              <a:gd name="connsiteX31" fmla="*/ 9387 w 17493"/>
              <a:gd name="connsiteY31" fmla="*/ 6992 h 10666"/>
              <a:gd name="connsiteX32" fmla="*/ 8848 w 17493"/>
              <a:gd name="connsiteY32" fmla="*/ 7191 h 10666"/>
              <a:gd name="connsiteX33" fmla="*/ 8255 w 17493"/>
              <a:gd name="connsiteY33" fmla="*/ 7610 h 10666"/>
              <a:gd name="connsiteX34" fmla="*/ 7448 w 17493"/>
              <a:gd name="connsiteY34" fmla="*/ 7910 h 10666"/>
              <a:gd name="connsiteX35" fmla="*/ 7200 w 17493"/>
              <a:gd name="connsiteY35" fmla="*/ 8719 h 10666"/>
              <a:gd name="connsiteX36" fmla="*/ 6997 w 17493"/>
              <a:gd name="connsiteY36" fmla="*/ 9247 h 10666"/>
              <a:gd name="connsiteX37" fmla="*/ 6573 w 17493"/>
              <a:gd name="connsiteY37" fmla="*/ 10025 h 10666"/>
              <a:gd name="connsiteX38" fmla="*/ 5636 w 17493"/>
              <a:gd name="connsiteY38" fmla="*/ 10470 h 10666"/>
              <a:gd name="connsiteX39" fmla="*/ 5300 w 17493"/>
              <a:gd name="connsiteY39" fmla="*/ 10651 h 10666"/>
              <a:gd name="connsiteX40" fmla="*/ 4893 w 17493"/>
              <a:gd name="connsiteY40" fmla="*/ 10105 h 10666"/>
              <a:gd name="connsiteX41" fmla="*/ 4629 w 17493"/>
              <a:gd name="connsiteY41" fmla="*/ 9394 h 10666"/>
              <a:gd name="connsiteX42" fmla="*/ 4396 w 17493"/>
              <a:gd name="connsiteY42" fmla="*/ 8932 h 10666"/>
              <a:gd name="connsiteX43" fmla="*/ 3945 w 17493"/>
              <a:gd name="connsiteY43" fmla="*/ 7830 h 10666"/>
              <a:gd name="connsiteX44" fmla="*/ 3710 w 17493"/>
              <a:gd name="connsiteY44" fmla="*/ 6895 h 10666"/>
              <a:gd name="connsiteX45" fmla="*/ 3605 w 17493"/>
              <a:gd name="connsiteY45" fmla="*/ 6385 h 10666"/>
              <a:gd name="connsiteX46" fmla="*/ 3543 w 17493"/>
              <a:gd name="connsiteY46" fmla="*/ 6085 h 10666"/>
              <a:gd name="connsiteX47" fmla="*/ 3727 w 17493"/>
              <a:gd name="connsiteY47" fmla="*/ 5086 h 10666"/>
              <a:gd name="connsiteX48" fmla="*/ 3220 w 17493"/>
              <a:gd name="connsiteY48" fmla="*/ 5386 h 10666"/>
              <a:gd name="connsiteX49" fmla="*/ 2746 w 17493"/>
              <a:gd name="connsiteY49" fmla="*/ 5420 h 10666"/>
              <a:gd name="connsiteX50" fmla="*/ 2376 w 17493"/>
              <a:gd name="connsiteY50" fmla="*/ 5277 h 10666"/>
              <a:gd name="connsiteX51" fmla="*/ 2020 w 17493"/>
              <a:gd name="connsiteY51" fmla="*/ 4739 h 10666"/>
              <a:gd name="connsiteX52" fmla="*/ 2401 w 17493"/>
              <a:gd name="connsiteY52" fmla="*/ 4507 h 10666"/>
              <a:gd name="connsiteX53" fmla="*/ 1994 w 17493"/>
              <a:gd name="connsiteY53" fmla="*/ 4162 h 10666"/>
              <a:gd name="connsiteX54" fmla="*/ 1373 w 17493"/>
              <a:gd name="connsiteY54"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2587 w 17493"/>
              <a:gd name="connsiteY30" fmla="*/ 5615 h 10666"/>
              <a:gd name="connsiteX31" fmla="*/ 9867 w 17493"/>
              <a:gd name="connsiteY31" fmla="*/ 6695 h 10666"/>
              <a:gd name="connsiteX32" fmla="*/ 9387 w 17493"/>
              <a:gd name="connsiteY32" fmla="*/ 6992 h 10666"/>
              <a:gd name="connsiteX33" fmla="*/ 8848 w 17493"/>
              <a:gd name="connsiteY33" fmla="*/ 7191 h 10666"/>
              <a:gd name="connsiteX34" fmla="*/ 8255 w 17493"/>
              <a:gd name="connsiteY34" fmla="*/ 7610 h 10666"/>
              <a:gd name="connsiteX35" fmla="*/ 7448 w 17493"/>
              <a:gd name="connsiteY35" fmla="*/ 7910 h 10666"/>
              <a:gd name="connsiteX36" fmla="*/ 7200 w 17493"/>
              <a:gd name="connsiteY36" fmla="*/ 8719 h 10666"/>
              <a:gd name="connsiteX37" fmla="*/ 6997 w 17493"/>
              <a:gd name="connsiteY37" fmla="*/ 9247 h 10666"/>
              <a:gd name="connsiteX38" fmla="*/ 6573 w 17493"/>
              <a:gd name="connsiteY38" fmla="*/ 10025 h 10666"/>
              <a:gd name="connsiteX39" fmla="*/ 5636 w 17493"/>
              <a:gd name="connsiteY39" fmla="*/ 10470 h 10666"/>
              <a:gd name="connsiteX40" fmla="*/ 5300 w 17493"/>
              <a:gd name="connsiteY40" fmla="*/ 10651 h 10666"/>
              <a:gd name="connsiteX41" fmla="*/ 4893 w 17493"/>
              <a:gd name="connsiteY41" fmla="*/ 10105 h 10666"/>
              <a:gd name="connsiteX42" fmla="*/ 4629 w 17493"/>
              <a:gd name="connsiteY42" fmla="*/ 9394 h 10666"/>
              <a:gd name="connsiteX43" fmla="*/ 4396 w 17493"/>
              <a:gd name="connsiteY43" fmla="*/ 8932 h 10666"/>
              <a:gd name="connsiteX44" fmla="*/ 3945 w 17493"/>
              <a:gd name="connsiteY44" fmla="*/ 7830 h 10666"/>
              <a:gd name="connsiteX45" fmla="*/ 3710 w 17493"/>
              <a:gd name="connsiteY45" fmla="*/ 6895 h 10666"/>
              <a:gd name="connsiteX46" fmla="*/ 3605 w 17493"/>
              <a:gd name="connsiteY46" fmla="*/ 6385 h 10666"/>
              <a:gd name="connsiteX47" fmla="*/ 3543 w 17493"/>
              <a:gd name="connsiteY47" fmla="*/ 6085 h 10666"/>
              <a:gd name="connsiteX48" fmla="*/ 3727 w 17493"/>
              <a:gd name="connsiteY48" fmla="*/ 5086 h 10666"/>
              <a:gd name="connsiteX49" fmla="*/ 3220 w 17493"/>
              <a:gd name="connsiteY49" fmla="*/ 5386 h 10666"/>
              <a:gd name="connsiteX50" fmla="*/ 2746 w 17493"/>
              <a:gd name="connsiteY50" fmla="*/ 5420 h 10666"/>
              <a:gd name="connsiteX51" fmla="*/ 2376 w 17493"/>
              <a:gd name="connsiteY51" fmla="*/ 5277 h 10666"/>
              <a:gd name="connsiteX52" fmla="*/ 2020 w 17493"/>
              <a:gd name="connsiteY52" fmla="*/ 4739 h 10666"/>
              <a:gd name="connsiteX53" fmla="*/ 2401 w 17493"/>
              <a:gd name="connsiteY53" fmla="*/ 4507 h 10666"/>
              <a:gd name="connsiteX54" fmla="*/ 1994 w 17493"/>
              <a:gd name="connsiteY54" fmla="*/ 4162 h 10666"/>
              <a:gd name="connsiteX55" fmla="*/ 1373 w 17493"/>
              <a:gd name="connsiteY55"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2587 w 17493"/>
              <a:gd name="connsiteY31" fmla="*/ 5615 h 10666"/>
              <a:gd name="connsiteX32" fmla="*/ 9867 w 17493"/>
              <a:gd name="connsiteY32" fmla="*/ 6695 h 10666"/>
              <a:gd name="connsiteX33" fmla="*/ 9387 w 17493"/>
              <a:gd name="connsiteY33" fmla="*/ 6992 h 10666"/>
              <a:gd name="connsiteX34" fmla="*/ 8848 w 17493"/>
              <a:gd name="connsiteY34" fmla="*/ 7191 h 10666"/>
              <a:gd name="connsiteX35" fmla="*/ 8255 w 17493"/>
              <a:gd name="connsiteY35" fmla="*/ 7610 h 10666"/>
              <a:gd name="connsiteX36" fmla="*/ 7448 w 17493"/>
              <a:gd name="connsiteY36" fmla="*/ 7910 h 10666"/>
              <a:gd name="connsiteX37" fmla="*/ 7200 w 17493"/>
              <a:gd name="connsiteY37" fmla="*/ 8719 h 10666"/>
              <a:gd name="connsiteX38" fmla="*/ 6997 w 17493"/>
              <a:gd name="connsiteY38" fmla="*/ 9247 h 10666"/>
              <a:gd name="connsiteX39" fmla="*/ 6573 w 17493"/>
              <a:gd name="connsiteY39" fmla="*/ 10025 h 10666"/>
              <a:gd name="connsiteX40" fmla="*/ 5636 w 17493"/>
              <a:gd name="connsiteY40" fmla="*/ 10470 h 10666"/>
              <a:gd name="connsiteX41" fmla="*/ 5300 w 17493"/>
              <a:gd name="connsiteY41" fmla="*/ 10651 h 10666"/>
              <a:gd name="connsiteX42" fmla="*/ 4893 w 17493"/>
              <a:gd name="connsiteY42" fmla="*/ 10105 h 10666"/>
              <a:gd name="connsiteX43" fmla="*/ 4629 w 17493"/>
              <a:gd name="connsiteY43" fmla="*/ 9394 h 10666"/>
              <a:gd name="connsiteX44" fmla="*/ 4396 w 17493"/>
              <a:gd name="connsiteY44" fmla="*/ 8932 h 10666"/>
              <a:gd name="connsiteX45" fmla="*/ 3945 w 17493"/>
              <a:gd name="connsiteY45" fmla="*/ 7830 h 10666"/>
              <a:gd name="connsiteX46" fmla="*/ 3710 w 17493"/>
              <a:gd name="connsiteY46" fmla="*/ 6895 h 10666"/>
              <a:gd name="connsiteX47" fmla="*/ 3605 w 17493"/>
              <a:gd name="connsiteY47" fmla="*/ 6385 h 10666"/>
              <a:gd name="connsiteX48" fmla="*/ 3543 w 17493"/>
              <a:gd name="connsiteY48" fmla="*/ 6085 h 10666"/>
              <a:gd name="connsiteX49" fmla="*/ 3727 w 17493"/>
              <a:gd name="connsiteY49" fmla="*/ 5086 h 10666"/>
              <a:gd name="connsiteX50" fmla="*/ 3220 w 17493"/>
              <a:gd name="connsiteY50" fmla="*/ 5386 h 10666"/>
              <a:gd name="connsiteX51" fmla="*/ 2746 w 17493"/>
              <a:gd name="connsiteY51" fmla="*/ 5420 h 10666"/>
              <a:gd name="connsiteX52" fmla="*/ 2376 w 17493"/>
              <a:gd name="connsiteY52" fmla="*/ 5277 h 10666"/>
              <a:gd name="connsiteX53" fmla="*/ 2020 w 17493"/>
              <a:gd name="connsiteY53" fmla="*/ 4739 h 10666"/>
              <a:gd name="connsiteX54" fmla="*/ 2401 w 17493"/>
              <a:gd name="connsiteY54" fmla="*/ 4507 h 10666"/>
              <a:gd name="connsiteX55" fmla="*/ 1994 w 17493"/>
              <a:gd name="connsiteY55" fmla="*/ 4162 h 10666"/>
              <a:gd name="connsiteX56" fmla="*/ 1373 w 17493"/>
              <a:gd name="connsiteY56"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2587 w 17493"/>
              <a:gd name="connsiteY32" fmla="*/ 5615 h 10666"/>
              <a:gd name="connsiteX33" fmla="*/ 9867 w 17493"/>
              <a:gd name="connsiteY33" fmla="*/ 6695 h 10666"/>
              <a:gd name="connsiteX34" fmla="*/ 9387 w 17493"/>
              <a:gd name="connsiteY34" fmla="*/ 6992 h 10666"/>
              <a:gd name="connsiteX35" fmla="*/ 8848 w 17493"/>
              <a:gd name="connsiteY35" fmla="*/ 7191 h 10666"/>
              <a:gd name="connsiteX36" fmla="*/ 8255 w 17493"/>
              <a:gd name="connsiteY36" fmla="*/ 7610 h 10666"/>
              <a:gd name="connsiteX37" fmla="*/ 7448 w 17493"/>
              <a:gd name="connsiteY37" fmla="*/ 7910 h 10666"/>
              <a:gd name="connsiteX38" fmla="*/ 7200 w 17493"/>
              <a:gd name="connsiteY38" fmla="*/ 8719 h 10666"/>
              <a:gd name="connsiteX39" fmla="*/ 6997 w 17493"/>
              <a:gd name="connsiteY39" fmla="*/ 9247 h 10666"/>
              <a:gd name="connsiteX40" fmla="*/ 6573 w 17493"/>
              <a:gd name="connsiteY40" fmla="*/ 10025 h 10666"/>
              <a:gd name="connsiteX41" fmla="*/ 5636 w 17493"/>
              <a:gd name="connsiteY41" fmla="*/ 10470 h 10666"/>
              <a:gd name="connsiteX42" fmla="*/ 5300 w 17493"/>
              <a:gd name="connsiteY42" fmla="*/ 10651 h 10666"/>
              <a:gd name="connsiteX43" fmla="*/ 4893 w 17493"/>
              <a:gd name="connsiteY43" fmla="*/ 10105 h 10666"/>
              <a:gd name="connsiteX44" fmla="*/ 4629 w 17493"/>
              <a:gd name="connsiteY44" fmla="*/ 9394 h 10666"/>
              <a:gd name="connsiteX45" fmla="*/ 4396 w 17493"/>
              <a:gd name="connsiteY45" fmla="*/ 8932 h 10666"/>
              <a:gd name="connsiteX46" fmla="*/ 3945 w 17493"/>
              <a:gd name="connsiteY46" fmla="*/ 7830 h 10666"/>
              <a:gd name="connsiteX47" fmla="*/ 3710 w 17493"/>
              <a:gd name="connsiteY47" fmla="*/ 6895 h 10666"/>
              <a:gd name="connsiteX48" fmla="*/ 3605 w 17493"/>
              <a:gd name="connsiteY48" fmla="*/ 6385 h 10666"/>
              <a:gd name="connsiteX49" fmla="*/ 3543 w 17493"/>
              <a:gd name="connsiteY49" fmla="*/ 6085 h 10666"/>
              <a:gd name="connsiteX50" fmla="*/ 3727 w 17493"/>
              <a:gd name="connsiteY50" fmla="*/ 5086 h 10666"/>
              <a:gd name="connsiteX51" fmla="*/ 3220 w 17493"/>
              <a:gd name="connsiteY51" fmla="*/ 5386 h 10666"/>
              <a:gd name="connsiteX52" fmla="*/ 2746 w 17493"/>
              <a:gd name="connsiteY52" fmla="*/ 5420 h 10666"/>
              <a:gd name="connsiteX53" fmla="*/ 2376 w 17493"/>
              <a:gd name="connsiteY53" fmla="*/ 5277 h 10666"/>
              <a:gd name="connsiteX54" fmla="*/ 2020 w 17493"/>
              <a:gd name="connsiteY54" fmla="*/ 4739 h 10666"/>
              <a:gd name="connsiteX55" fmla="*/ 2401 w 17493"/>
              <a:gd name="connsiteY55" fmla="*/ 4507 h 10666"/>
              <a:gd name="connsiteX56" fmla="*/ 1994 w 17493"/>
              <a:gd name="connsiteY56" fmla="*/ 4162 h 10666"/>
              <a:gd name="connsiteX57" fmla="*/ 1373 w 17493"/>
              <a:gd name="connsiteY57"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2644 w 17493"/>
              <a:gd name="connsiteY32" fmla="*/ 5710 h 10666"/>
              <a:gd name="connsiteX33" fmla="*/ 9867 w 17493"/>
              <a:gd name="connsiteY33" fmla="*/ 6695 h 10666"/>
              <a:gd name="connsiteX34" fmla="*/ 9387 w 17493"/>
              <a:gd name="connsiteY34" fmla="*/ 6992 h 10666"/>
              <a:gd name="connsiteX35" fmla="*/ 8848 w 17493"/>
              <a:gd name="connsiteY35" fmla="*/ 7191 h 10666"/>
              <a:gd name="connsiteX36" fmla="*/ 8255 w 17493"/>
              <a:gd name="connsiteY36" fmla="*/ 7610 h 10666"/>
              <a:gd name="connsiteX37" fmla="*/ 7448 w 17493"/>
              <a:gd name="connsiteY37" fmla="*/ 7910 h 10666"/>
              <a:gd name="connsiteX38" fmla="*/ 7200 w 17493"/>
              <a:gd name="connsiteY38" fmla="*/ 8719 h 10666"/>
              <a:gd name="connsiteX39" fmla="*/ 6997 w 17493"/>
              <a:gd name="connsiteY39" fmla="*/ 9247 h 10666"/>
              <a:gd name="connsiteX40" fmla="*/ 6573 w 17493"/>
              <a:gd name="connsiteY40" fmla="*/ 10025 h 10666"/>
              <a:gd name="connsiteX41" fmla="*/ 5636 w 17493"/>
              <a:gd name="connsiteY41" fmla="*/ 10470 h 10666"/>
              <a:gd name="connsiteX42" fmla="*/ 5300 w 17493"/>
              <a:gd name="connsiteY42" fmla="*/ 10651 h 10666"/>
              <a:gd name="connsiteX43" fmla="*/ 4893 w 17493"/>
              <a:gd name="connsiteY43" fmla="*/ 10105 h 10666"/>
              <a:gd name="connsiteX44" fmla="*/ 4629 w 17493"/>
              <a:gd name="connsiteY44" fmla="*/ 9394 h 10666"/>
              <a:gd name="connsiteX45" fmla="*/ 4396 w 17493"/>
              <a:gd name="connsiteY45" fmla="*/ 8932 h 10666"/>
              <a:gd name="connsiteX46" fmla="*/ 3945 w 17493"/>
              <a:gd name="connsiteY46" fmla="*/ 7830 h 10666"/>
              <a:gd name="connsiteX47" fmla="*/ 3710 w 17493"/>
              <a:gd name="connsiteY47" fmla="*/ 6895 h 10666"/>
              <a:gd name="connsiteX48" fmla="*/ 3605 w 17493"/>
              <a:gd name="connsiteY48" fmla="*/ 6385 h 10666"/>
              <a:gd name="connsiteX49" fmla="*/ 3543 w 17493"/>
              <a:gd name="connsiteY49" fmla="*/ 6085 h 10666"/>
              <a:gd name="connsiteX50" fmla="*/ 3727 w 17493"/>
              <a:gd name="connsiteY50" fmla="*/ 5086 h 10666"/>
              <a:gd name="connsiteX51" fmla="*/ 3220 w 17493"/>
              <a:gd name="connsiteY51" fmla="*/ 5386 h 10666"/>
              <a:gd name="connsiteX52" fmla="*/ 2746 w 17493"/>
              <a:gd name="connsiteY52" fmla="*/ 5420 h 10666"/>
              <a:gd name="connsiteX53" fmla="*/ 2376 w 17493"/>
              <a:gd name="connsiteY53" fmla="*/ 5277 h 10666"/>
              <a:gd name="connsiteX54" fmla="*/ 2020 w 17493"/>
              <a:gd name="connsiteY54" fmla="*/ 4739 h 10666"/>
              <a:gd name="connsiteX55" fmla="*/ 2401 w 17493"/>
              <a:gd name="connsiteY55" fmla="*/ 4507 h 10666"/>
              <a:gd name="connsiteX56" fmla="*/ 1994 w 17493"/>
              <a:gd name="connsiteY56" fmla="*/ 4162 h 10666"/>
              <a:gd name="connsiteX57" fmla="*/ 1373 w 17493"/>
              <a:gd name="connsiteY57"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3055 w 17493"/>
              <a:gd name="connsiteY32" fmla="*/ 5404 h 10666"/>
              <a:gd name="connsiteX33" fmla="*/ 12644 w 17493"/>
              <a:gd name="connsiteY33" fmla="*/ 5710 h 10666"/>
              <a:gd name="connsiteX34" fmla="*/ 9867 w 17493"/>
              <a:gd name="connsiteY34" fmla="*/ 6695 h 10666"/>
              <a:gd name="connsiteX35" fmla="*/ 9387 w 17493"/>
              <a:gd name="connsiteY35" fmla="*/ 6992 h 10666"/>
              <a:gd name="connsiteX36" fmla="*/ 8848 w 17493"/>
              <a:gd name="connsiteY36" fmla="*/ 7191 h 10666"/>
              <a:gd name="connsiteX37" fmla="*/ 8255 w 17493"/>
              <a:gd name="connsiteY37" fmla="*/ 7610 h 10666"/>
              <a:gd name="connsiteX38" fmla="*/ 7448 w 17493"/>
              <a:gd name="connsiteY38" fmla="*/ 7910 h 10666"/>
              <a:gd name="connsiteX39" fmla="*/ 7200 w 17493"/>
              <a:gd name="connsiteY39" fmla="*/ 8719 h 10666"/>
              <a:gd name="connsiteX40" fmla="*/ 6997 w 17493"/>
              <a:gd name="connsiteY40" fmla="*/ 9247 h 10666"/>
              <a:gd name="connsiteX41" fmla="*/ 6573 w 17493"/>
              <a:gd name="connsiteY41" fmla="*/ 10025 h 10666"/>
              <a:gd name="connsiteX42" fmla="*/ 5636 w 17493"/>
              <a:gd name="connsiteY42" fmla="*/ 10470 h 10666"/>
              <a:gd name="connsiteX43" fmla="*/ 5300 w 17493"/>
              <a:gd name="connsiteY43" fmla="*/ 10651 h 10666"/>
              <a:gd name="connsiteX44" fmla="*/ 4893 w 17493"/>
              <a:gd name="connsiteY44" fmla="*/ 10105 h 10666"/>
              <a:gd name="connsiteX45" fmla="*/ 4629 w 17493"/>
              <a:gd name="connsiteY45" fmla="*/ 9394 h 10666"/>
              <a:gd name="connsiteX46" fmla="*/ 4396 w 17493"/>
              <a:gd name="connsiteY46" fmla="*/ 8932 h 10666"/>
              <a:gd name="connsiteX47" fmla="*/ 3945 w 17493"/>
              <a:gd name="connsiteY47" fmla="*/ 7830 h 10666"/>
              <a:gd name="connsiteX48" fmla="*/ 3710 w 17493"/>
              <a:gd name="connsiteY48" fmla="*/ 6895 h 10666"/>
              <a:gd name="connsiteX49" fmla="*/ 3605 w 17493"/>
              <a:gd name="connsiteY49" fmla="*/ 6385 h 10666"/>
              <a:gd name="connsiteX50" fmla="*/ 3543 w 17493"/>
              <a:gd name="connsiteY50" fmla="*/ 6085 h 10666"/>
              <a:gd name="connsiteX51" fmla="*/ 3727 w 17493"/>
              <a:gd name="connsiteY51" fmla="*/ 5086 h 10666"/>
              <a:gd name="connsiteX52" fmla="*/ 3220 w 17493"/>
              <a:gd name="connsiteY52" fmla="*/ 5386 h 10666"/>
              <a:gd name="connsiteX53" fmla="*/ 2746 w 17493"/>
              <a:gd name="connsiteY53" fmla="*/ 5420 h 10666"/>
              <a:gd name="connsiteX54" fmla="*/ 2376 w 17493"/>
              <a:gd name="connsiteY54" fmla="*/ 5277 h 10666"/>
              <a:gd name="connsiteX55" fmla="*/ 2020 w 17493"/>
              <a:gd name="connsiteY55" fmla="*/ 4739 h 10666"/>
              <a:gd name="connsiteX56" fmla="*/ 2401 w 17493"/>
              <a:gd name="connsiteY56" fmla="*/ 4507 h 10666"/>
              <a:gd name="connsiteX57" fmla="*/ 1994 w 17493"/>
              <a:gd name="connsiteY57" fmla="*/ 4162 h 10666"/>
              <a:gd name="connsiteX58" fmla="*/ 1373 w 17493"/>
              <a:gd name="connsiteY58"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3055 w 17493"/>
              <a:gd name="connsiteY32" fmla="*/ 5404 h 10666"/>
              <a:gd name="connsiteX33" fmla="*/ 12644 w 17493"/>
              <a:gd name="connsiteY33" fmla="*/ 5710 h 10666"/>
              <a:gd name="connsiteX34" fmla="*/ 11903 w 17493"/>
              <a:gd name="connsiteY34" fmla="*/ 5769 h 10666"/>
              <a:gd name="connsiteX35" fmla="*/ 9867 w 17493"/>
              <a:gd name="connsiteY35" fmla="*/ 6695 h 10666"/>
              <a:gd name="connsiteX36" fmla="*/ 9387 w 17493"/>
              <a:gd name="connsiteY36" fmla="*/ 6992 h 10666"/>
              <a:gd name="connsiteX37" fmla="*/ 8848 w 17493"/>
              <a:gd name="connsiteY37" fmla="*/ 7191 h 10666"/>
              <a:gd name="connsiteX38" fmla="*/ 8255 w 17493"/>
              <a:gd name="connsiteY38" fmla="*/ 7610 h 10666"/>
              <a:gd name="connsiteX39" fmla="*/ 7448 w 17493"/>
              <a:gd name="connsiteY39" fmla="*/ 7910 h 10666"/>
              <a:gd name="connsiteX40" fmla="*/ 7200 w 17493"/>
              <a:gd name="connsiteY40" fmla="*/ 8719 h 10666"/>
              <a:gd name="connsiteX41" fmla="*/ 6997 w 17493"/>
              <a:gd name="connsiteY41" fmla="*/ 9247 h 10666"/>
              <a:gd name="connsiteX42" fmla="*/ 6573 w 17493"/>
              <a:gd name="connsiteY42" fmla="*/ 10025 h 10666"/>
              <a:gd name="connsiteX43" fmla="*/ 5636 w 17493"/>
              <a:gd name="connsiteY43" fmla="*/ 10470 h 10666"/>
              <a:gd name="connsiteX44" fmla="*/ 5300 w 17493"/>
              <a:gd name="connsiteY44" fmla="*/ 10651 h 10666"/>
              <a:gd name="connsiteX45" fmla="*/ 4893 w 17493"/>
              <a:gd name="connsiteY45" fmla="*/ 10105 h 10666"/>
              <a:gd name="connsiteX46" fmla="*/ 4629 w 17493"/>
              <a:gd name="connsiteY46" fmla="*/ 9394 h 10666"/>
              <a:gd name="connsiteX47" fmla="*/ 4396 w 17493"/>
              <a:gd name="connsiteY47" fmla="*/ 8932 h 10666"/>
              <a:gd name="connsiteX48" fmla="*/ 3945 w 17493"/>
              <a:gd name="connsiteY48" fmla="*/ 7830 h 10666"/>
              <a:gd name="connsiteX49" fmla="*/ 3710 w 17493"/>
              <a:gd name="connsiteY49" fmla="*/ 6895 h 10666"/>
              <a:gd name="connsiteX50" fmla="*/ 3605 w 17493"/>
              <a:gd name="connsiteY50" fmla="*/ 6385 h 10666"/>
              <a:gd name="connsiteX51" fmla="*/ 3543 w 17493"/>
              <a:gd name="connsiteY51" fmla="*/ 6085 h 10666"/>
              <a:gd name="connsiteX52" fmla="*/ 3727 w 17493"/>
              <a:gd name="connsiteY52" fmla="*/ 5086 h 10666"/>
              <a:gd name="connsiteX53" fmla="*/ 3220 w 17493"/>
              <a:gd name="connsiteY53" fmla="*/ 5386 h 10666"/>
              <a:gd name="connsiteX54" fmla="*/ 2746 w 17493"/>
              <a:gd name="connsiteY54" fmla="*/ 5420 h 10666"/>
              <a:gd name="connsiteX55" fmla="*/ 2376 w 17493"/>
              <a:gd name="connsiteY55" fmla="*/ 5277 h 10666"/>
              <a:gd name="connsiteX56" fmla="*/ 2020 w 17493"/>
              <a:gd name="connsiteY56" fmla="*/ 4739 h 10666"/>
              <a:gd name="connsiteX57" fmla="*/ 2401 w 17493"/>
              <a:gd name="connsiteY57" fmla="*/ 4507 h 10666"/>
              <a:gd name="connsiteX58" fmla="*/ 1994 w 17493"/>
              <a:gd name="connsiteY58" fmla="*/ 4162 h 10666"/>
              <a:gd name="connsiteX59" fmla="*/ 1373 w 17493"/>
              <a:gd name="connsiteY59"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3055 w 17493"/>
              <a:gd name="connsiteY32" fmla="*/ 5404 h 10666"/>
              <a:gd name="connsiteX33" fmla="*/ 12644 w 17493"/>
              <a:gd name="connsiteY33" fmla="*/ 5710 h 10666"/>
              <a:gd name="connsiteX34" fmla="*/ 11903 w 17493"/>
              <a:gd name="connsiteY34" fmla="*/ 5769 h 10666"/>
              <a:gd name="connsiteX35" fmla="*/ 11320 w 17493"/>
              <a:gd name="connsiteY35" fmla="*/ 5928 h 10666"/>
              <a:gd name="connsiteX36" fmla="*/ 9867 w 17493"/>
              <a:gd name="connsiteY36" fmla="*/ 6695 h 10666"/>
              <a:gd name="connsiteX37" fmla="*/ 9387 w 17493"/>
              <a:gd name="connsiteY37" fmla="*/ 6992 h 10666"/>
              <a:gd name="connsiteX38" fmla="*/ 8848 w 17493"/>
              <a:gd name="connsiteY38" fmla="*/ 7191 h 10666"/>
              <a:gd name="connsiteX39" fmla="*/ 8255 w 17493"/>
              <a:gd name="connsiteY39" fmla="*/ 7610 h 10666"/>
              <a:gd name="connsiteX40" fmla="*/ 7448 w 17493"/>
              <a:gd name="connsiteY40" fmla="*/ 7910 h 10666"/>
              <a:gd name="connsiteX41" fmla="*/ 7200 w 17493"/>
              <a:gd name="connsiteY41" fmla="*/ 8719 h 10666"/>
              <a:gd name="connsiteX42" fmla="*/ 6997 w 17493"/>
              <a:gd name="connsiteY42" fmla="*/ 9247 h 10666"/>
              <a:gd name="connsiteX43" fmla="*/ 6573 w 17493"/>
              <a:gd name="connsiteY43" fmla="*/ 10025 h 10666"/>
              <a:gd name="connsiteX44" fmla="*/ 5636 w 17493"/>
              <a:gd name="connsiteY44" fmla="*/ 10470 h 10666"/>
              <a:gd name="connsiteX45" fmla="*/ 5300 w 17493"/>
              <a:gd name="connsiteY45" fmla="*/ 10651 h 10666"/>
              <a:gd name="connsiteX46" fmla="*/ 4893 w 17493"/>
              <a:gd name="connsiteY46" fmla="*/ 10105 h 10666"/>
              <a:gd name="connsiteX47" fmla="*/ 4629 w 17493"/>
              <a:gd name="connsiteY47" fmla="*/ 9394 h 10666"/>
              <a:gd name="connsiteX48" fmla="*/ 4396 w 17493"/>
              <a:gd name="connsiteY48" fmla="*/ 8932 h 10666"/>
              <a:gd name="connsiteX49" fmla="*/ 3945 w 17493"/>
              <a:gd name="connsiteY49" fmla="*/ 7830 h 10666"/>
              <a:gd name="connsiteX50" fmla="*/ 3710 w 17493"/>
              <a:gd name="connsiteY50" fmla="*/ 6895 h 10666"/>
              <a:gd name="connsiteX51" fmla="*/ 3605 w 17493"/>
              <a:gd name="connsiteY51" fmla="*/ 6385 h 10666"/>
              <a:gd name="connsiteX52" fmla="*/ 3543 w 17493"/>
              <a:gd name="connsiteY52" fmla="*/ 6085 h 10666"/>
              <a:gd name="connsiteX53" fmla="*/ 3727 w 17493"/>
              <a:gd name="connsiteY53" fmla="*/ 5086 h 10666"/>
              <a:gd name="connsiteX54" fmla="*/ 3220 w 17493"/>
              <a:gd name="connsiteY54" fmla="*/ 5386 h 10666"/>
              <a:gd name="connsiteX55" fmla="*/ 2746 w 17493"/>
              <a:gd name="connsiteY55" fmla="*/ 5420 h 10666"/>
              <a:gd name="connsiteX56" fmla="*/ 2376 w 17493"/>
              <a:gd name="connsiteY56" fmla="*/ 5277 h 10666"/>
              <a:gd name="connsiteX57" fmla="*/ 2020 w 17493"/>
              <a:gd name="connsiteY57" fmla="*/ 4739 h 10666"/>
              <a:gd name="connsiteX58" fmla="*/ 2401 w 17493"/>
              <a:gd name="connsiteY58" fmla="*/ 4507 h 10666"/>
              <a:gd name="connsiteX59" fmla="*/ 1994 w 17493"/>
              <a:gd name="connsiteY59" fmla="*/ 4162 h 10666"/>
              <a:gd name="connsiteX60" fmla="*/ 1373 w 17493"/>
              <a:gd name="connsiteY60"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581 w 17493"/>
              <a:gd name="connsiteY16" fmla="*/ 2926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3055 w 17493"/>
              <a:gd name="connsiteY32" fmla="*/ 5404 h 10666"/>
              <a:gd name="connsiteX33" fmla="*/ 12644 w 17493"/>
              <a:gd name="connsiteY33" fmla="*/ 5710 h 10666"/>
              <a:gd name="connsiteX34" fmla="*/ 11903 w 17493"/>
              <a:gd name="connsiteY34" fmla="*/ 5769 h 10666"/>
              <a:gd name="connsiteX35" fmla="*/ 11320 w 17493"/>
              <a:gd name="connsiteY35" fmla="*/ 5928 h 10666"/>
              <a:gd name="connsiteX36" fmla="*/ 10737 w 17493"/>
              <a:gd name="connsiteY36" fmla="*/ 6373 h 10666"/>
              <a:gd name="connsiteX37" fmla="*/ 9867 w 17493"/>
              <a:gd name="connsiteY37" fmla="*/ 6695 h 10666"/>
              <a:gd name="connsiteX38" fmla="*/ 9387 w 17493"/>
              <a:gd name="connsiteY38" fmla="*/ 6992 h 10666"/>
              <a:gd name="connsiteX39" fmla="*/ 8848 w 17493"/>
              <a:gd name="connsiteY39" fmla="*/ 7191 h 10666"/>
              <a:gd name="connsiteX40" fmla="*/ 8255 w 17493"/>
              <a:gd name="connsiteY40" fmla="*/ 7610 h 10666"/>
              <a:gd name="connsiteX41" fmla="*/ 7448 w 17493"/>
              <a:gd name="connsiteY41" fmla="*/ 7910 h 10666"/>
              <a:gd name="connsiteX42" fmla="*/ 7200 w 17493"/>
              <a:gd name="connsiteY42" fmla="*/ 8719 h 10666"/>
              <a:gd name="connsiteX43" fmla="*/ 6997 w 17493"/>
              <a:gd name="connsiteY43" fmla="*/ 9247 h 10666"/>
              <a:gd name="connsiteX44" fmla="*/ 6573 w 17493"/>
              <a:gd name="connsiteY44" fmla="*/ 10025 h 10666"/>
              <a:gd name="connsiteX45" fmla="*/ 5636 w 17493"/>
              <a:gd name="connsiteY45" fmla="*/ 10470 h 10666"/>
              <a:gd name="connsiteX46" fmla="*/ 5300 w 17493"/>
              <a:gd name="connsiteY46" fmla="*/ 10651 h 10666"/>
              <a:gd name="connsiteX47" fmla="*/ 4893 w 17493"/>
              <a:gd name="connsiteY47" fmla="*/ 10105 h 10666"/>
              <a:gd name="connsiteX48" fmla="*/ 4629 w 17493"/>
              <a:gd name="connsiteY48" fmla="*/ 9394 h 10666"/>
              <a:gd name="connsiteX49" fmla="*/ 4396 w 17493"/>
              <a:gd name="connsiteY49" fmla="*/ 8932 h 10666"/>
              <a:gd name="connsiteX50" fmla="*/ 3945 w 17493"/>
              <a:gd name="connsiteY50" fmla="*/ 7830 h 10666"/>
              <a:gd name="connsiteX51" fmla="*/ 3710 w 17493"/>
              <a:gd name="connsiteY51" fmla="*/ 6895 h 10666"/>
              <a:gd name="connsiteX52" fmla="*/ 3605 w 17493"/>
              <a:gd name="connsiteY52" fmla="*/ 6385 h 10666"/>
              <a:gd name="connsiteX53" fmla="*/ 3543 w 17493"/>
              <a:gd name="connsiteY53" fmla="*/ 6085 h 10666"/>
              <a:gd name="connsiteX54" fmla="*/ 3727 w 17493"/>
              <a:gd name="connsiteY54" fmla="*/ 5086 h 10666"/>
              <a:gd name="connsiteX55" fmla="*/ 3220 w 17493"/>
              <a:gd name="connsiteY55" fmla="*/ 5386 h 10666"/>
              <a:gd name="connsiteX56" fmla="*/ 2746 w 17493"/>
              <a:gd name="connsiteY56" fmla="*/ 5420 h 10666"/>
              <a:gd name="connsiteX57" fmla="*/ 2376 w 17493"/>
              <a:gd name="connsiteY57" fmla="*/ 5277 h 10666"/>
              <a:gd name="connsiteX58" fmla="*/ 2020 w 17493"/>
              <a:gd name="connsiteY58" fmla="*/ 4739 h 10666"/>
              <a:gd name="connsiteX59" fmla="*/ 2401 w 17493"/>
              <a:gd name="connsiteY59" fmla="*/ 4507 h 10666"/>
              <a:gd name="connsiteX60" fmla="*/ 1994 w 17493"/>
              <a:gd name="connsiteY60" fmla="*/ 4162 h 10666"/>
              <a:gd name="connsiteX61" fmla="*/ 1373 w 17493"/>
              <a:gd name="connsiteY61"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03 w 17493"/>
              <a:gd name="connsiteY15" fmla="*/ 2366 h 10666"/>
              <a:gd name="connsiteX16" fmla="*/ 10808 w 17493"/>
              <a:gd name="connsiteY16" fmla="*/ 2529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3055 w 17493"/>
              <a:gd name="connsiteY32" fmla="*/ 5404 h 10666"/>
              <a:gd name="connsiteX33" fmla="*/ 12644 w 17493"/>
              <a:gd name="connsiteY33" fmla="*/ 5710 h 10666"/>
              <a:gd name="connsiteX34" fmla="*/ 11903 w 17493"/>
              <a:gd name="connsiteY34" fmla="*/ 5769 h 10666"/>
              <a:gd name="connsiteX35" fmla="*/ 11320 w 17493"/>
              <a:gd name="connsiteY35" fmla="*/ 5928 h 10666"/>
              <a:gd name="connsiteX36" fmla="*/ 10737 w 17493"/>
              <a:gd name="connsiteY36" fmla="*/ 6373 h 10666"/>
              <a:gd name="connsiteX37" fmla="*/ 9867 w 17493"/>
              <a:gd name="connsiteY37" fmla="*/ 6695 h 10666"/>
              <a:gd name="connsiteX38" fmla="*/ 9387 w 17493"/>
              <a:gd name="connsiteY38" fmla="*/ 6992 h 10666"/>
              <a:gd name="connsiteX39" fmla="*/ 8848 w 17493"/>
              <a:gd name="connsiteY39" fmla="*/ 7191 h 10666"/>
              <a:gd name="connsiteX40" fmla="*/ 8255 w 17493"/>
              <a:gd name="connsiteY40" fmla="*/ 7610 h 10666"/>
              <a:gd name="connsiteX41" fmla="*/ 7448 w 17493"/>
              <a:gd name="connsiteY41" fmla="*/ 7910 h 10666"/>
              <a:gd name="connsiteX42" fmla="*/ 7200 w 17493"/>
              <a:gd name="connsiteY42" fmla="*/ 8719 h 10666"/>
              <a:gd name="connsiteX43" fmla="*/ 6997 w 17493"/>
              <a:gd name="connsiteY43" fmla="*/ 9247 h 10666"/>
              <a:gd name="connsiteX44" fmla="*/ 6573 w 17493"/>
              <a:gd name="connsiteY44" fmla="*/ 10025 h 10666"/>
              <a:gd name="connsiteX45" fmla="*/ 5636 w 17493"/>
              <a:gd name="connsiteY45" fmla="*/ 10470 h 10666"/>
              <a:gd name="connsiteX46" fmla="*/ 5300 w 17493"/>
              <a:gd name="connsiteY46" fmla="*/ 10651 h 10666"/>
              <a:gd name="connsiteX47" fmla="*/ 4893 w 17493"/>
              <a:gd name="connsiteY47" fmla="*/ 10105 h 10666"/>
              <a:gd name="connsiteX48" fmla="*/ 4629 w 17493"/>
              <a:gd name="connsiteY48" fmla="*/ 9394 h 10666"/>
              <a:gd name="connsiteX49" fmla="*/ 4396 w 17493"/>
              <a:gd name="connsiteY49" fmla="*/ 8932 h 10666"/>
              <a:gd name="connsiteX50" fmla="*/ 3945 w 17493"/>
              <a:gd name="connsiteY50" fmla="*/ 7830 h 10666"/>
              <a:gd name="connsiteX51" fmla="*/ 3710 w 17493"/>
              <a:gd name="connsiteY51" fmla="*/ 6895 h 10666"/>
              <a:gd name="connsiteX52" fmla="*/ 3605 w 17493"/>
              <a:gd name="connsiteY52" fmla="*/ 6385 h 10666"/>
              <a:gd name="connsiteX53" fmla="*/ 3543 w 17493"/>
              <a:gd name="connsiteY53" fmla="*/ 6085 h 10666"/>
              <a:gd name="connsiteX54" fmla="*/ 3727 w 17493"/>
              <a:gd name="connsiteY54" fmla="*/ 5086 h 10666"/>
              <a:gd name="connsiteX55" fmla="*/ 3220 w 17493"/>
              <a:gd name="connsiteY55" fmla="*/ 5386 h 10666"/>
              <a:gd name="connsiteX56" fmla="*/ 2746 w 17493"/>
              <a:gd name="connsiteY56" fmla="*/ 5420 h 10666"/>
              <a:gd name="connsiteX57" fmla="*/ 2376 w 17493"/>
              <a:gd name="connsiteY57" fmla="*/ 5277 h 10666"/>
              <a:gd name="connsiteX58" fmla="*/ 2020 w 17493"/>
              <a:gd name="connsiteY58" fmla="*/ 4739 h 10666"/>
              <a:gd name="connsiteX59" fmla="*/ 2401 w 17493"/>
              <a:gd name="connsiteY59" fmla="*/ 4507 h 10666"/>
              <a:gd name="connsiteX60" fmla="*/ 1994 w 17493"/>
              <a:gd name="connsiteY60" fmla="*/ 4162 h 10666"/>
              <a:gd name="connsiteX61" fmla="*/ 1373 w 17493"/>
              <a:gd name="connsiteY61"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246 w 17493"/>
              <a:gd name="connsiteY14" fmla="*/ 1600 h 10666"/>
              <a:gd name="connsiteX15" fmla="*/ 9560 w 17493"/>
              <a:gd name="connsiteY15" fmla="*/ 2239 h 10666"/>
              <a:gd name="connsiteX16" fmla="*/ 10808 w 17493"/>
              <a:gd name="connsiteY16" fmla="*/ 2529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3055 w 17493"/>
              <a:gd name="connsiteY32" fmla="*/ 5404 h 10666"/>
              <a:gd name="connsiteX33" fmla="*/ 12644 w 17493"/>
              <a:gd name="connsiteY33" fmla="*/ 5710 h 10666"/>
              <a:gd name="connsiteX34" fmla="*/ 11903 w 17493"/>
              <a:gd name="connsiteY34" fmla="*/ 5769 h 10666"/>
              <a:gd name="connsiteX35" fmla="*/ 11320 w 17493"/>
              <a:gd name="connsiteY35" fmla="*/ 5928 h 10666"/>
              <a:gd name="connsiteX36" fmla="*/ 10737 w 17493"/>
              <a:gd name="connsiteY36" fmla="*/ 6373 h 10666"/>
              <a:gd name="connsiteX37" fmla="*/ 9867 w 17493"/>
              <a:gd name="connsiteY37" fmla="*/ 6695 h 10666"/>
              <a:gd name="connsiteX38" fmla="*/ 9387 w 17493"/>
              <a:gd name="connsiteY38" fmla="*/ 6992 h 10666"/>
              <a:gd name="connsiteX39" fmla="*/ 8848 w 17493"/>
              <a:gd name="connsiteY39" fmla="*/ 7191 h 10666"/>
              <a:gd name="connsiteX40" fmla="*/ 8255 w 17493"/>
              <a:gd name="connsiteY40" fmla="*/ 7610 h 10666"/>
              <a:gd name="connsiteX41" fmla="*/ 7448 w 17493"/>
              <a:gd name="connsiteY41" fmla="*/ 7910 h 10666"/>
              <a:gd name="connsiteX42" fmla="*/ 7200 w 17493"/>
              <a:gd name="connsiteY42" fmla="*/ 8719 h 10666"/>
              <a:gd name="connsiteX43" fmla="*/ 6997 w 17493"/>
              <a:gd name="connsiteY43" fmla="*/ 9247 h 10666"/>
              <a:gd name="connsiteX44" fmla="*/ 6573 w 17493"/>
              <a:gd name="connsiteY44" fmla="*/ 10025 h 10666"/>
              <a:gd name="connsiteX45" fmla="*/ 5636 w 17493"/>
              <a:gd name="connsiteY45" fmla="*/ 10470 h 10666"/>
              <a:gd name="connsiteX46" fmla="*/ 5300 w 17493"/>
              <a:gd name="connsiteY46" fmla="*/ 10651 h 10666"/>
              <a:gd name="connsiteX47" fmla="*/ 4893 w 17493"/>
              <a:gd name="connsiteY47" fmla="*/ 10105 h 10666"/>
              <a:gd name="connsiteX48" fmla="*/ 4629 w 17493"/>
              <a:gd name="connsiteY48" fmla="*/ 9394 h 10666"/>
              <a:gd name="connsiteX49" fmla="*/ 4396 w 17493"/>
              <a:gd name="connsiteY49" fmla="*/ 8932 h 10666"/>
              <a:gd name="connsiteX50" fmla="*/ 3945 w 17493"/>
              <a:gd name="connsiteY50" fmla="*/ 7830 h 10666"/>
              <a:gd name="connsiteX51" fmla="*/ 3710 w 17493"/>
              <a:gd name="connsiteY51" fmla="*/ 6895 h 10666"/>
              <a:gd name="connsiteX52" fmla="*/ 3605 w 17493"/>
              <a:gd name="connsiteY52" fmla="*/ 6385 h 10666"/>
              <a:gd name="connsiteX53" fmla="*/ 3543 w 17493"/>
              <a:gd name="connsiteY53" fmla="*/ 6085 h 10666"/>
              <a:gd name="connsiteX54" fmla="*/ 3727 w 17493"/>
              <a:gd name="connsiteY54" fmla="*/ 5086 h 10666"/>
              <a:gd name="connsiteX55" fmla="*/ 3220 w 17493"/>
              <a:gd name="connsiteY55" fmla="*/ 5386 h 10666"/>
              <a:gd name="connsiteX56" fmla="*/ 2746 w 17493"/>
              <a:gd name="connsiteY56" fmla="*/ 5420 h 10666"/>
              <a:gd name="connsiteX57" fmla="*/ 2376 w 17493"/>
              <a:gd name="connsiteY57" fmla="*/ 5277 h 10666"/>
              <a:gd name="connsiteX58" fmla="*/ 2020 w 17493"/>
              <a:gd name="connsiteY58" fmla="*/ 4739 h 10666"/>
              <a:gd name="connsiteX59" fmla="*/ 2401 w 17493"/>
              <a:gd name="connsiteY59" fmla="*/ 4507 h 10666"/>
              <a:gd name="connsiteX60" fmla="*/ 1994 w 17493"/>
              <a:gd name="connsiteY60" fmla="*/ 4162 h 10666"/>
              <a:gd name="connsiteX61" fmla="*/ 1373 w 17493"/>
              <a:gd name="connsiteY61"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865 w 17493"/>
              <a:gd name="connsiteY12" fmla="*/ 850 h 10666"/>
              <a:gd name="connsiteX13" fmla="*/ 7515 w 17493"/>
              <a:gd name="connsiteY13" fmla="*/ 1078 h 10666"/>
              <a:gd name="connsiteX14" fmla="*/ 8346 w 17493"/>
              <a:gd name="connsiteY14" fmla="*/ 1394 h 10666"/>
              <a:gd name="connsiteX15" fmla="*/ 9560 w 17493"/>
              <a:gd name="connsiteY15" fmla="*/ 2239 h 10666"/>
              <a:gd name="connsiteX16" fmla="*/ 10808 w 17493"/>
              <a:gd name="connsiteY16" fmla="*/ 2529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3055 w 17493"/>
              <a:gd name="connsiteY32" fmla="*/ 5404 h 10666"/>
              <a:gd name="connsiteX33" fmla="*/ 12644 w 17493"/>
              <a:gd name="connsiteY33" fmla="*/ 5710 h 10666"/>
              <a:gd name="connsiteX34" fmla="*/ 11903 w 17493"/>
              <a:gd name="connsiteY34" fmla="*/ 5769 h 10666"/>
              <a:gd name="connsiteX35" fmla="*/ 11320 w 17493"/>
              <a:gd name="connsiteY35" fmla="*/ 5928 h 10666"/>
              <a:gd name="connsiteX36" fmla="*/ 10737 w 17493"/>
              <a:gd name="connsiteY36" fmla="*/ 6373 h 10666"/>
              <a:gd name="connsiteX37" fmla="*/ 9867 w 17493"/>
              <a:gd name="connsiteY37" fmla="*/ 6695 h 10666"/>
              <a:gd name="connsiteX38" fmla="*/ 9387 w 17493"/>
              <a:gd name="connsiteY38" fmla="*/ 6992 h 10666"/>
              <a:gd name="connsiteX39" fmla="*/ 8848 w 17493"/>
              <a:gd name="connsiteY39" fmla="*/ 7191 h 10666"/>
              <a:gd name="connsiteX40" fmla="*/ 8255 w 17493"/>
              <a:gd name="connsiteY40" fmla="*/ 7610 h 10666"/>
              <a:gd name="connsiteX41" fmla="*/ 7448 w 17493"/>
              <a:gd name="connsiteY41" fmla="*/ 7910 h 10666"/>
              <a:gd name="connsiteX42" fmla="*/ 7200 w 17493"/>
              <a:gd name="connsiteY42" fmla="*/ 8719 h 10666"/>
              <a:gd name="connsiteX43" fmla="*/ 6997 w 17493"/>
              <a:gd name="connsiteY43" fmla="*/ 9247 h 10666"/>
              <a:gd name="connsiteX44" fmla="*/ 6573 w 17493"/>
              <a:gd name="connsiteY44" fmla="*/ 10025 h 10666"/>
              <a:gd name="connsiteX45" fmla="*/ 5636 w 17493"/>
              <a:gd name="connsiteY45" fmla="*/ 10470 h 10666"/>
              <a:gd name="connsiteX46" fmla="*/ 5300 w 17493"/>
              <a:gd name="connsiteY46" fmla="*/ 10651 h 10666"/>
              <a:gd name="connsiteX47" fmla="*/ 4893 w 17493"/>
              <a:gd name="connsiteY47" fmla="*/ 10105 h 10666"/>
              <a:gd name="connsiteX48" fmla="*/ 4629 w 17493"/>
              <a:gd name="connsiteY48" fmla="*/ 9394 h 10666"/>
              <a:gd name="connsiteX49" fmla="*/ 4396 w 17493"/>
              <a:gd name="connsiteY49" fmla="*/ 8932 h 10666"/>
              <a:gd name="connsiteX50" fmla="*/ 3945 w 17493"/>
              <a:gd name="connsiteY50" fmla="*/ 7830 h 10666"/>
              <a:gd name="connsiteX51" fmla="*/ 3710 w 17493"/>
              <a:gd name="connsiteY51" fmla="*/ 6895 h 10666"/>
              <a:gd name="connsiteX52" fmla="*/ 3605 w 17493"/>
              <a:gd name="connsiteY52" fmla="*/ 6385 h 10666"/>
              <a:gd name="connsiteX53" fmla="*/ 3543 w 17493"/>
              <a:gd name="connsiteY53" fmla="*/ 6085 h 10666"/>
              <a:gd name="connsiteX54" fmla="*/ 3727 w 17493"/>
              <a:gd name="connsiteY54" fmla="*/ 5086 h 10666"/>
              <a:gd name="connsiteX55" fmla="*/ 3220 w 17493"/>
              <a:gd name="connsiteY55" fmla="*/ 5386 h 10666"/>
              <a:gd name="connsiteX56" fmla="*/ 2746 w 17493"/>
              <a:gd name="connsiteY56" fmla="*/ 5420 h 10666"/>
              <a:gd name="connsiteX57" fmla="*/ 2376 w 17493"/>
              <a:gd name="connsiteY57" fmla="*/ 5277 h 10666"/>
              <a:gd name="connsiteX58" fmla="*/ 2020 w 17493"/>
              <a:gd name="connsiteY58" fmla="*/ 4739 h 10666"/>
              <a:gd name="connsiteX59" fmla="*/ 2401 w 17493"/>
              <a:gd name="connsiteY59" fmla="*/ 4507 h 10666"/>
              <a:gd name="connsiteX60" fmla="*/ 1994 w 17493"/>
              <a:gd name="connsiteY60" fmla="*/ 4162 h 10666"/>
              <a:gd name="connsiteX61" fmla="*/ 1373 w 17493"/>
              <a:gd name="connsiteY61" fmla="*/ 3701 h 10666"/>
              <a:gd name="connsiteX0" fmla="*/ 1373 w 17493"/>
              <a:gd name="connsiteY0" fmla="*/ 3701 h 10666"/>
              <a:gd name="connsiteX1" fmla="*/ 324 w 17493"/>
              <a:gd name="connsiteY1" fmla="*/ 3006 h 10666"/>
              <a:gd name="connsiteX2" fmla="*/ 34 w 17493"/>
              <a:gd name="connsiteY2" fmla="*/ 2399 h 10666"/>
              <a:gd name="connsiteX3" fmla="*/ 992 w 17493"/>
              <a:gd name="connsiteY3" fmla="*/ 1692 h 10666"/>
              <a:gd name="connsiteX4" fmla="*/ 1728 w 17493"/>
              <a:gd name="connsiteY4" fmla="*/ 1481 h 10666"/>
              <a:gd name="connsiteX5" fmla="*/ 2397 w 17493"/>
              <a:gd name="connsiteY5" fmla="*/ 1138 h 10666"/>
              <a:gd name="connsiteX6" fmla="*/ 3250 w 17493"/>
              <a:gd name="connsiteY6" fmla="*/ 1551 h 10666"/>
              <a:gd name="connsiteX7" fmla="*/ 3658 w 17493"/>
              <a:gd name="connsiteY7" fmla="*/ 1082 h 10666"/>
              <a:gd name="connsiteX8" fmla="*/ 4286 w 17493"/>
              <a:gd name="connsiteY8" fmla="*/ 451 h 10666"/>
              <a:gd name="connsiteX9" fmla="*/ 5085 w 17493"/>
              <a:gd name="connsiteY9" fmla="*/ 127 h 10666"/>
              <a:gd name="connsiteX10" fmla="*/ 5778 w 17493"/>
              <a:gd name="connsiteY10" fmla="*/ 13 h 10666"/>
              <a:gd name="connsiteX11" fmla="*/ 6452 w 17493"/>
              <a:gd name="connsiteY11" fmla="*/ 510 h 10666"/>
              <a:gd name="connsiteX12" fmla="*/ 6922 w 17493"/>
              <a:gd name="connsiteY12" fmla="*/ 739 h 10666"/>
              <a:gd name="connsiteX13" fmla="*/ 7515 w 17493"/>
              <a:gd name="connsiteY13" fmla="*/ 1078 h 10666"/>
              <a:gd name="connsiteX14" fmla="*/ 8346 w 17493"/>
              <a:gd name="connsiteY14" fmla="*/ 1394 h 10666"/>
              <a:gd name="connsiteX15" fmla="*/ 9560 w 17493"/>
              <a:gd name="connsiteY15" fmla="*/ 2239 h 10666"/>
              <a:gd name="connsiteX16" fmla="*/ 10808 w 17493"/>
              <a:gd name="connsiteY16" fmla="*/ 2529 h 10666"/>
              <a:gd name="connsiteX17" fmla="*/ 11952 w 17493"/>
              <a:gd name="connsiteY17" fmla="*/ 2733 h 10666"/>
              <a:gd name="connsiteX18" fmla="*/ 14117 w 17493"/>
              <a:gd name="connsiteY18" fmla="*/ 2715 h 10666"/>
              <a:gd name="connsiteX19" fmla="*/ 15230 w 17493"/>
              <a:gd name="connsiteY19" fmla="*/ 3022 h 10666"/>
              <a:gd name="connsiteX20" fmla="*/ 16439 w 17493"/>
              <a:gd name="connsiteY20" fmla="*/ 3482 h 10666"/>
              <a:gd name="connsiteX21" fmla="*/ 17463 w 17493"/>
              <a:gd name="connsiteY21" fmla="*/ 3133 h 10666"/>
              <a:gd name="connsiteX22" fmla="*/ 17164 w 17493"/>
              <a:gd name="connsiteY22" fmla="*/ 4578 h 10666"/>
              <a:gd name="connsiteX23" fmla="*/ 17022 w 17493"/>
              <a:gd name="connsiteY23" fmla="*/ 5451 h 10666"/>
              <a:gd name="connsiteX24" fmla="*/ 16524 w 17493"/>
              <a:gd name="connsiteY24" fmla="*/ 6944 h 10666"/>
              <a:gd name="connsiteX25" fmla="*/ 16240 w 17493"/>
              <a:gd name="connsiteY25" fmla="*/ 7643 h 10666"/>
              <a:gd name="connsiteX26" fmla="*/ 15856 w 17493"/>
              <a:gd name="connsiteY26" fmla="*/ 7865 h 10666"/>
              <a:gd name="connsiteX27" fmla="*/ 15102 w 17493"/>
              <a:gd name="connsiteY27" fmla="*/ 8008 h 10666"/>
              <a:gd name="connsiteX28" fmla="*/ 14903 w 17493"/>
              <a:gd name="connsiteY28" fmla="*/ 7532 h 10666"/>
              <a:gd name="connsiteX29" fmla="*/ 14789 w 17493"/>
              <a:gd name="connsiteY29" fmla="*/ 6865 h 10666"/>
              <a:gd name="connsiteX30" fmla="*/ 14178 w 17493"/>
              <a:gd name="connsiteY30" fmla="*/ 6277 h 10666"/>
              <a:gd name="connsiteX31" fmla="*/ 13439 w 17493"/>
              <a:gd name="connsiteY31" fmla="*/ 5579 h 10666"/>
              <a:gd name="connsiteX32" fmla="*/ 13055 w 17493"/>
              <a:gd name="connsiteY32" fmla="*/ 5404 h 10666"/>
              <a:gd name="connsiteX33" fmla="*/ 12644 w 17493"/>
              <a:gd name="connsiteY33" fmla="*/ 5710 h 10666"/>
              <a:gd name="connsiteX34" fmla="*/ 11903 w 17493"/>
              <a:gd name="connsiteY34" fmla="*/ 5769 h 10666"/>
              <a:gd name="connsiteX35" fmla="*/ 11320 w 17493"/>
              <a:gd name="connsiteY35" fmla="*/ 5928 h 10666"/>
              <a:gd name="connsiteX36" fmla="*/ 10737 w 17493"/>
              <a:gd name="connsiteY36" fmla="*/ 6373 h 10666"/>
              <a:gd name="connsiteX37" fmla="*/ 9867 w 17493"/>
              <a:gd name="connsiteY37" fmla="*/ 6695 h 10666"/>
              <a:gd name="connsiteX38" fmla="*/ 9387 w 17493"/>
              <a:gd name="connsiteY38" fmla="*/ 6992 h 10666"/>
              <a:gd name="connsiteX39" fmla="*/ 8848 w 17493"/>
              <a:gd name="connsiteY39" fmla="*/ 7191 h 10666"/>
              <a:gd name="connsiteX40" fmla="*/ 8255 w 17493"/>
              <a:gd name="connsiteY40" fmla="*/ 7610 h 10666"/>
              <a:gd name="connsiteX41" fmla="*/ 7448 w 17493"/>
              <a:gd name="connsiteY41" fmla="*/ 7910 h 10666"/>
              <a:gd name="connsiteX42" fmla="*/ 7200 w 17493"/>
              <a:gd name="connsiteY42" fmla="*/ 8719 h 10666"/>
              <a:gd name="connsiteX43" fmla="*/ 6997 w 17493"/>
              <a:gd name="connsiteY43" fmla="*/ 9247 h 10666"/>
              <a:gd name="connsiteX44" fmla="*/ 6573 w 17493"/>
              <a:gd name="connsiteY44" fmla="*/ 10025 h 10666"/>
              <a:gd name="connsiteX45" fmla="*/ 5636 w 17493"/>
              <a:gd name="connsiteY45" fmla="*/ 10470 h 10666"/>
              <a:gd name="connsiteX46" fmla="*/ 5300 w 17493"/>
              <a:gd name="connsiteY46" fmla="*/ 10651 h 10666"/>
              <a:gd name="connsiteX47" fmla="*/ 4893 w 17493"/>
              <a:gd name="connsiteY47" fmla="*/ 10105 h 10666"/>
              <a:gd name="connsiteX48" fmla="*/ 4629 w 17493"/>
              <a:gd name="connsiteY48" fmla="*/ 9394 h 10666"/>
              <a:gd name="connsiteX49" fmla="*/ 4396 w 17493"/>
              <a:gd name="connsiteY49" fmla="*/ 8932 h 10666"/>
              <a:gd name="connsiteX50" fmla="*/ 3945 w 17493"/>
              <a:gd name="connsiteY50" fmla="*/ 7830 h 10666"/>
              <a:gd name="connsiteX51" fmla="*/ 3710 w 17493"/>
              <a:gd name="connsiteY51" fmla="*/ 6895 h 10666"/>
              <a:gd name="connsiteX52" fmla="*/ 3605 w 17493"/>
              <a:gd name="connsiteY52" fmla="*/ 6385 h 10666"/>
              <a:gd name="connsiteX53" fmla="*/ 3543 w 17493"/>
              <a:gd name="connsiteY53" fmla="*/ 6085 h 10666"/>
              <a:gd name="connsiteX54" fmla="*/ 3727 w 17493"/>
              <a:gd name="connsiteY54" fmla="*/ 5086 h 10666"/>
              <a:gd name="connsiteX55" fmla="*/ 3220 w 17493"/>
              <a:gd name="connsiteY55" fmla="*/ 5386 h 10666"/>
              <a:gd name="connsiteX56" fmla="*/ 2746 w 17493"/>
              <a:gd name="connsiteY56" fmla="*/ 5420 h 10666"/>
              <a:gd name="connsiteX57" fmla="*/ 2376 w 17493"/>
              <a:gd name="connsiteY57" fmla="*/ 5277 h 10666"/>
              <a:gd name="connsiteX58" fmla="*/ 2020 w 17493"/>
              <a:gd name="connsiteY58" fmla="*/ 4739 h 10666"/>
              <a:gd name="connsiteX59" fmla="*/ 2401 w 17493"/>
              <a:gd name="connsiteY59" fmla="*/ 4507 h 10666"/>
              <a:gd name="connsiteX60" fmla="*/ 1994 w 17493"/>
              <a:gd name="connsiteY60" fmla="*/ 4162 h 10666"/>
              <a:gd name="connsiteX61" fmla="*/ 1373 w 17493"/>
              <a:gd name="connsiteY61" fmla="*/ 3701 h 10666"/>
              <a:gd name="connsiteX0" fmla="*/ 1373 w 17493"/>
              <a:gd name="connsiteY0" fmla="*/ 3987 h 10952"/>
              <a:gd name="connsiteX1" fmla="*/ 324 w 17493"/>
              <a:gd name="connsiteY1" fmla="*/ 3292 h 10952"/>
              <a:gd name="connsiteX2" fmla="*/ 34 w 17493"/>
              <a:gd name="connsiteY2" fmla="*/ 2685 h 10952"/>
              <a:gd name="connsiteX3" fmla="*/ 992 w 17493"/>
              <a:gd name="connsiteY3" fmla="*/ 1978 h 10952"/>
              <a:gd name="connsiteX4" fmla="*/ 1728 w 17493"/>
              <a:gd name="connsiteY4" fmla="*/ 1767 h 10952"/>
              <a:gd name="connsiteX5" fmla="*/ 2397 w 17493"/>
              <a:gd name="connsiteY5" fmla="*/ 1424 h 10952"/>
              <a:gd name="connsiteX6" fmla="*/ 3250 w 17493"/>
              <a:gd name="connsiteY6" fmla="*/ 1837 h 10952"/>
              <a:gd name="connsiteX7" fmla="*/ 3658 w 17493"/>
              <a:gd name="connsiteY7" fmla="*/ 1368 h 10952"/>
              <a:gd name="connsiteX8" fmla="*/ 4286 w 17493"/>
              <a:gd name="connsiteY8" fmla="*/ 737 h 10952"/>
              <a:gd name="connsiteX9" fmla="*/ 5085 w 17493"/>
              <a:gd name="connsiteY9" fmla="*/ 0 h 10952"/>
              <a:gd name="connsiteX10" fmla="*/ 5778 w 17493"/>
              <a:gd name="connsiteY10" fmla="*/ 299 h 10952"/>
              <a:gd name="connsiteX11" fmla="*/ 6452 w 17493"/>
              <a:gd name="connsiteY11" fmla="*/ 796 h 10952"/>
              <a:gd name="connsiteX12" fmla="*/ 6922 w 17493"/>
              <a:gd name="connsiteY12" fmla="*/ 1025 h 10952"/>
              <a:gd name="connsiteX13" fmla="*/ 7515 w 17493"/>
              <a:gd name="connsiteY13" fmla="*/ 1364 h 10952"/>
              <a:gd name="connsiteX14" fmla="*/ 8346 w 17493"/>
              <a:gd name="connsiteY14" fmla="*/ 1680 h 10952"/>
              <a:gd name="connsiteX15" fmla="*/ 9560 w 17493"/>
              <a:gd name="connsiteY15" fmla="*/ 2525 h 10952"/>
              <a:gd name="connsiteX16" fmla="*/ 10808 w 17493"/>
              <a:gd name="connsiteY16" fmla="*/ 2815 h 10952"/>
              <a:gd name="connsiteX17" fmla="*/ 11952 w 17493"/>
              <a:gd name="connsiteY17" fmla="*/ 3019 h 10952"/>
              <a:gd name="connsiteX18" fmla="*/ 14117 w 17493"/>
              <a:gd name="connsiteY18" fmla="*/ 3001 h 10952"/>
              <a:gd name="connsiteX19" fmla="*/ 15230 w 17493"/>
              <a:gd name="connsiteY19" fmla="*/ 3308 h 10952"/>
              <a:gd name="connsiteX20" fmla="*/ 16439 w 17493"/>
              <a:gd name="connsiteY20" fmla="*/ 3768 h 10952"/>
              <a:gd name="connsiteX21" fmla="*/ 17463 w 17493"/>
              <a:gd name="connsiteY21" fmla="*/ 3419 h 10952"/>
              <a:gd name="connsiteX22" fmla="*/ 17164 w 17493"/>
              <a:gd name="connsiteY22" fmla="*/ 4864 h 10952"/>
              <a:gd name="connsiteX23" fmla="*/ 17022 w 17493"/>
              <a:gd name="connsiteY23" fmla="*/ 5737 h 10952"/>
              <a:gd name="connsiteX24" fmla="*/ 16524 w 17493"/>
              <a:gd name="connsiteY24" fmla="*/ 7230 h 10952"/>
              <a:gd name="connsiteX25" fmla="*/ 16240 w 17493"/>
              <a:gd name="connsiteY25" fmla="*/ 7929 h 10952"/>
              <a:gd name="connsiteX26" fmla="*/ 15856 w 17493"/>
              <a:gd name="connsiteY26" fmla="*/ 8151 h 10952"/>
              <a:gd name="connsiteX27" fmla="*/ 15102 w 17493"/>
              <a:gd name="connsiteY27" fmla="*/ 8294 h 10952"/>
              <a:gd name="connsiteX28" fmla="*/ 14903 w 17493"/>
              <a:gd name="connsiteY28" fmla="*/ 7818 h 10952"/>
              <a:gd name="connsiteX29" fmla="*/ 14789 w 17493"/>
              <a:gd name="connsiteY29" fmla="*/ 7151 h 10952"/>
              <a:gd name="connsiteX30" fmla="*/ 14178 w 17493"/>
              <a:gd name="connsiteY30" fmla="*/ 6563 h 10952"/>
              <a:gd name="connsiteX31" fmla="*/ 13439 w 17493"/>
              <a:gd name="connsiteY31" fmla="*/ 5865 h 10952"/>
              <a:gd name="connsiteX32" fmla="*/ 13055 w 17493"/>
              <a:gd name="connsiteY32" fmla="*/ 5690 h 10952"/>
              <a:gd name="connsiteX33" fmla="*/ 12644 w 17493"/>
              <a:gd name="connsiteY33" fmla="*/ 5996 h 10952"/>
              <a:gd name="connsiteX34" fmla="*/ 11903 w 17493"/>
              <a:gd name="connsiteY34" fmla="*/ 6055 h 10952"/>
              <a:gd name="connsiteX35" fmla="*/ 11320 w 17493"/>
              <a:gd name="connsiteY35" fmla="*/ 6214 h 10952"/>
              <a:gd name="connsiteX36" fmla="*/ 10737 w 17493"/>
              <a:gd name="connsiteY36" fmla="*/ 6659 h 10952"/>
              <a:gd name="connsiteX37" fmla="*/ 9867 w 17493"/>
              <a:gd name="connsiteY37" fmla="*/ 6981 h 10952"/>
              <a:gd name="connsiteX38" fmla="*/ 9387 w 17493"/>
              <a:gd name="connsiteY38" fmla="*/ 7278 h 10952"/>
              <a:gd name="connsiteX39" fmla="*/ 8848 w 17493"/>
              <a:gd name="connsiteY39" fmla="*/ 7477 h 10952"/>
              <a:gd name="connsiteX40" fmla="*/ 8255 w 17493"/>
              <a:gd name="connsiteY40" fmla="*/ 7896 h 10952"/>
              <a:gd name="connsiteX41" fmla="*/ 7448 w 17493"/>
              <a:gd name="connsiteY41" fmla="*/ 8196 h 10952"/>
              <a:gd name="connsiteX42" fmla="*/ 7200 w 17493"/>
              <a:gd name="connsiteY42" fmla="*/ 9005 h 10952"/>
              <a:gd name="connsiteX43" fmla="*/ 6997 w 17493"/>
              <a:gd name="connsiteY43" fmla="*/ 9533 h 10952"/>
              <a:gd name="connsiteX44" fmla="*/ 6573 w 17493"/>
              <a:gd name="connsiteY44" fmla="*/ 10311 h 10952"/>
              <a:gd name="connsiteX45" fmla="*/ 5636 w 17493"/>
              <a:gd name="connsiteY45" fmla="*/ 10756 h 10952"/>
              <a:gd name="connsiteX46" fmla="*/ 5300 w 17493"/>
              <a:gd name="connsiteY46" fmla="*/ 10937 h 10952"/>
              <a:gd name="connsiteX47" fmla="*/ 4893 w 17493"/>
              <a:gd name="connsiteY47" fmla="*/ 10391 h 10952"/>
              <a:gd name="connsiteX48" fmla="*/ 4629 w 17493"/>
              <a:gd name="connsiteY48" fmla="*/ 9680 h 10952"/>
              <a:gd name="connsiteX49" fmla="*/ 4396 w 17493"/>
              <a:gd name="connsiteY49" fmla="*/ 9218 h 10952"/>
              <a:gd name="connsiteX50" fmla="*/ 3945 w 17493"/>
              <a:gd name="connsiteY50" fmla="*/ 8116 h 10952"/>
              <a:gd name="connsiteX51" fmla="*/ 3710 w 17493"/>
              <a:gd name="connsiteY51" fmla="*/ 7181 h 10952"/>
              <a:gd name="connsiteX52" fmla="*/ 3605 w 17493"/>
              <a:gd name="connsiteY52" fmla="*/ 6671 h 10952"/>
              <a:gd name="connsiteX53" fmla="*/ 3543 w 17493"/>
              <a:gd name="connsiteY53" fmla="*/ 6371 h 10952"/>
              <a:gd name="connsiteX54" fmla="*/ 3727 w 17493"/>
              <a:gd name="connsiteY54" fmla="*/ 5372 h 10952"/>
              <a:gd name="connsiteX55" fmla="*/ 3220 w 17493"/>
              <a:gd name="connsiteY55" fmla="*/ 5672 h 10952"/>
              <a:gd name="connsiteX56" fmla="*/ 2746 w 17493"/>
              <a:gd name="connsiteY56" fmla="*/ 5706 h 10952"/>
              <a:gd name="connsiteX57" fmla="*/ 2376 w 17493"/>
              <a:gd name="connsiteY57" fmla="*/ 5563 h 10952"/>
              <a:gd name="connsiteX58" fmla="*/ 2020 w 17493"/>
              <a:gd name="connsiteY58" fmla="*/ 5025 h 10952"/>
              <a:gd name="connsiteX59" fmla="*/ 2401 w 17493"/>
              <a:gd name="connsiteY59" fmla="*/ 4793 h 10952"/>
              <a:gd name="connsiteX60" fmla="*/ 1994 w 17493"/>
              <a:gd name="connsiteY60" fmla="*/ 4448 h 10952"/>
              <a:gd name="connsiteX61" fmla="*/ 1373 w 17493"/>
              <a:gd name="connsiteY61" fmla="*/ 3987 h 10952"/>
              <a:gd name="connsiteX0" fmla="*/ 1373 w 17493"/>
              <a:gd name="connsiteY0" fmla="*/ 3987 h 10952"/>
              <a:gd name="connsiteX1" fmla="*/ 324 w 17493"/>
              <a:gd name="connsiteY1" fmla="*/ 3292 h 10952"/>
              <a:gd name="connsiteX2" fmla="*/ 34 w 17493"/>
              <a:gd name="connsiteY2" fmla="*/ 2685 h 10952"/>
              <a:gd name="connsiteX3" fmla="*/ 992 w 17493"/>
              <a:gd name="connsiteY3" fmla="*/ 1978 h 10952"/>
              <a:gd name="connsiteX4" fmla="*/ 1728 w 17493"/>
              <a:gd name="connsiteY4" fmla="*/ 1767 h 10952"/>
              <a:gd name="connsiteX5" fmla="*/ 2397 w 17493"/>
              <a:gd name="connsiteY5" fmla="*/ 1424 h 10952"/>
              <a:gd name="connsiteX6" fmla="*/ 3250 w 17493"/>
              <a:gd name="connsiteY6" fmla="*/ 1837 h 10952"/>
              <a:gd name="connsiteX7" fmla="*/ 3658 w 17493"/>
              <a:gd name="connsiteY7" fmla="*/ 1368 h 10952"/>
              <a:gd name="connsiteX8" fmla="*/ 4286 w 17493"/>
              <a:gd name="connsiteY8" fmla="*/ 737 h 10952"/>
              <a:gd name="connsiteX9" fmla="*/ 5085 w 17493"/>
              <a:gd name="connsiteY9" fmla="*/ 0 h 10952"/>
              <a:gd name="connsiteX10" fmla="*/ 5778 w 17493"/>
              <a:gd name="connsiteY10" fmla="*/ 299 h 10952"/>
              <a:gd name="connsiteX11" fmla="*/ 6452 w 17493"/>
              <a:gd name="connsiteY11" fmla="*/ 796 h 10952"/>
              <a:gd name="connsiteX12" fmla="*/ 6922 w 17493"/>
              <a:gd name="connsiteY12" fmla="*/ 1025 h 10952"/>
              <a:gd name="connsiteX13" fmla="*/ 7515 w 17493"/>
              <a:gd name="connsiteY13" fmla="*/ 1364 h 10952"/>
              <a:gd name="connsiteX14" fmla="*/ 8346 w 17493"/>
              <a:gd name="connsiteY14" fmla="*/ 1680 h 10952"/>
              <a:gd name="connsiteX15" fmla="*/ 9560 w 17493"/>
              <a:gd name="connsiteY15" fmla="*/ 2525 h 10952"/>
              <a:gd name="connsiteX16" fmla="*/ 10808 w 17493"/>
              <a:gd name="connsiteY16" fmla="*/ 2815 h 10952"/>
              <a:gd name="connsiteX17" fmla="*/ 11952 w 17493"/>
              <a:gd name="connsiteY17" fmla="*/ 3019 h 10952"/>
              <a:gd name="connsiteX18" fmla="*/ 14117 w 17493"/>
              <a:gd name="connsiteY18" fmla="*/ 3001 h 10952"/>
              <a:gd name="connsiteX19" fmla="*/ 15230 w 17493"/>
              <a:gd name="connsiteY19" fmla="*/ 3308 h 10952"/>
              <a:gd name="connsiteX20" fmla="*/ 16439 w 17493"/>
              <a:gd name="connsiteY20" fmla="*/ 3768 h 10952"/>
              <a:gd name="connsiteX21" fmla="*/ 17463 w 17493"/>
              <a:gd name="connsiteY21" fmla="*/ 3419 h 10952"/>
              <a:gd name="connsiteX22" fmla="*/ 17164 w 17493"/>
              <a:gd name="connsiteY22" fmla="*/ 4864 h 10952"/>
              <a:gd name="connsiteX23" fmla="*/ 17022 w 17493"/>
              <a:gd name="connsiteY23" fmla="*/ 5737 h 10952"/>
              <a:gd name="connsiteX24" fmla="*/ 16240 w 17493"/>
              <a:gd name="connsiteY24" fmla="*/ 7929 h 10952"/>
              <a:gd name="connsiteX25" fmla="*/ 15856 w 17493"/>
              <a:gd name="connsiteY25" fmla="*/ 8151 h 10952"/>
              <a:gd name="connsiteX26" fmla="*/ 15102 w 17493"/>
              <a:gd name="connsiteY26" fmla="*/ 8294 h 10952"/>
              <a:gd name="connsiteX27" fmla="*/ 14903 w 17493"/>
              <a:gd name="connsiteY27" fmla="*/ 7818 h 10952"/>
              <a:gd name="connsiteX28" fmla="*/ 14789 w 17493"/>
              <a:gd name="connsiteY28" fmla="*/ 7151 h 10952"/>
              <a:gd name="connsiteX29" fmla="*/ 14178 w 17493"/>
              <a:gd name="connsiteY29" fmla="*/ 6563 h 10952"/>
              <a:gd name="connsiteX30" fmla="*/ 13439 w 17493"/>
              <a:gd name="connsiteY30" fmla="*/ 5865 h 10952"/>
              <a:gd name="connsiteX31" fmla="*/ 13055 w 17493"/>
              <a:gd name="connsiteY31" fmla="*/ 5690 h 10952"/>
              <a:gd name="connsiteX32" fmla="*/ 12644 w 17493"/>
              <a:gd name="connsiteY32" fmla="*/ 5996 h 10952"/>
              <a:gd name="connsiteX33" fmla="*/ 11903 w 17493"/>
              <a:gd name="connsiteY33" fmla="*/ 6055 h 10952"/>
              <a:gd name="connsiteX34" fmla="*/ 11320 w 17493"/>
              <a:gd name="connsiteY34" fmla="*/ 6214 h 10952"/>
              <a:gd name="connsiteX35" fmla="*/ 10737 w 17493"/>
              <a:gd name="connsiteY35" fmla="*/ 6659 h 10952"/>
              <a:gd name="connsiteX36" fmla="*/ 9867 w 17493"/>
              <a:gd name="connsiteY36" fmla="*/ 6981 h 10952"/>
              <a:gd name="connsiteX37" fmla="*/ 9387 w 17493"/>
              <a:gd name="connsiteY37" fmla="*/ 7278 h 10952"/>
              <a:gd name="connsiteX38" fmla="*/ 8848 w 17493"/>
              <a:gd name="connsiteY38" fmla="*/ 7477 h 10952"/>
              <a:gd name="connsiteX39" fmla="*/ 8255 w 17493"/>
              <a:gd name="connsiteY39" fmla="*/ 7896 h 10952"/>
              <a:gd name="connsiteX40" fmla="*/ 7448 w 17493"/>
              <a:gd name="connsiteY40" fmla="*/ 8196 h 10952"/>
              <a:gd name="connsiteX41" fmla="*/ 7200 w 17493"/>
              <a:gd name="connsiteY41" fmla="*/ 9005 h 10952"/>
              <a:gd name="connsiteX42" fmla="*/ 6997 w 17493"/>
              <a:gd name="connsiteY42" fmla="*/ 9533 h 10952"/>
              <a:gd name="connsiteX43" fmla="*/ 6573 w 17493"/>
              <a:gd name="connsiteY43" fmla="*/ 10311 h 10952"/>
              <a:gd name="connsiteX44" fmla="*/ 5636 w 17493"/>
              <a:gd name="connsiteY44" fmla="*/ 10756 h 10952"/>
              <a:gd name="connsiteX45" fmla="*/ 5300 w 17493"/>
              <a:gd name="connsiteY45" fmla="*/ 10937 h 10952"/>
              <a:gd name="connsiteX46" fmla="*/ 4893 w 17493"/>
              <a:gd name="connsiteY46" fmla="*/ 10391 h 10952"/>
              <a:gd name="connsiteX47" fmla="*/ 4629 w 17493"/>
              <a:gd name="connsiteY47" fmla="*/ 9680 h 10952"/>
              <a:gd name="connsiteX48" fmla="*/ 4396 w 17493"/>
              <a:gd name="connsiteY48" fmla="*/ 9218 h 10952"/>
              <a:gd name="connsiteX49" fmla="*/ 3945 w 17493"/>
              <a:gd name="connsiteY49" fmla="*/ 8116 h 10952"/>
              <a:gd name="connsiteX50" fmla="*/ 3710 w 17493"/>
              <a:gd name="connsiteY50" fmla="*/ 7181 h 10952"/>
              <a:gd name="connsiteX51" fmla="*/ 3605 w 17493"/>
              <a:gd name="connsiteY51" fmla="*/ 6671 h 10952"/>
              <a:gd name="connsiteX52" fmla="*/ 3543 w 17493"/>
              <a:gd name="connsiteY52" fmla="*/ 6371 h 10952"/>
              <a:gd name="connsiteX53" fmla="*/ 3727 w 17493"/>
              <a:gd name="connsiteY53" fmla="*/ 5372 h 10952"/>
              <a:gd name="connsiteX54" fmla="*/ 3220 w 17493"/>
              <a:gd name="connsiteY54" fmla="*/ 5672 h 10952"/>
              <a:gd name="connsiteX55" fmla="*/ 2746 w 17493"/>
              <a:gd name="connsiteY55" fmla="*/ 5706 h 10952"/>
              <a:gd name="connsiteX56" fmla="*/ 2376 w 17493"/>
              <a:gd name="connsiteY56" fmla="*/ 5563 h 10952"/>
              <a:gd name="connsiteX57" fmla="*/ 2020 w 17493"/>
              <a:gd name="connsiteY57" fmla="*/ 5025 h 10952"/>
              <a:gd name="connsiteX58" fmla="*/ 2401 w 17493"/>
              <a:gd name="connsiteY58" fmla="*/ 4793 h 10952"/>
              <a:gd name="connsiteX59" fmla="*/ 1994 w 17493"/>
              <a:gd name="connsiteY59" fmla="*/ 4448 h 10952"/>
              <a:gd name="connsiteX60" fmla="*/ 1373 w 17493"/>
              <a:gd name="connsiteY60" fmla="*/ 3987 h 10952"/>
              <a:gd name="connsiteX0" fmla="*/ 1373 w 17493"/>
              <a:gd name="connsiteY0" fmla="*/ 3987 h 10952"/>
              <a:gd name="connsiteX1" fmla="*/ 324 w 17493"/>
              <a:gd name="connsiteY1" fmla="*/ 3292 h 10952"/>
              <a:gd name="connsiteX2" fmla="*/ 34 w 17493"/>
              <a:gd name="connsiteY2" fmla="*/ 2685 h 10952"/>
              <a:gd name="connsiteX3" fmla="*/ 992 w 17493"/>
              <a:gd name="connsiteY3" fmla="*/ 1978 h 10952"/>
              <a:gd name="connsiteX4" fmla="*/ 1728 w 17493"/>
              <a:gd name="connsiteY4" fmla="*/ 1767 h 10952"/>
              <a:gd name="connsiteX5" fmla="*/ 2397 w 17493"/>
              <a:gd name="connsiteY5" fmla="*/ 1424 h 10952"/>
              <a:gd name="connsiteX6" fmla="*/ 3250 w 17493"/>
              <a:gd name="connsiteY6" fmla="*/ 1837 h 10952"/>
              <a:gd name="connsiteX7" fmla="*/ 3658 w 17493"/>
              <a:gd name="connsiteY7" fmla="*/ 1368 h 10952"/>
              <a:gd name="connsiteX8" fmla="*/ 4286 w 17493"/>
              <a:gd name="connsiteY8" fmla="*/ 737 h 10952"/>
              <a:gd name="connsiteX9" fmla="*/ 5085 w 17493"/>
              <a:gd name="connsiteY9" fmla="*/ 0 h 10952"/>
              <a:gd name="connsiteX10" fmla="*/ 5778 w 17493"/>
              <a:gd name="connsiteY10" fmla="*/ 299 h 10952"/>
              <a:gd name="connsiteX11" fmla="*/ 6452 w 17493"/>
              <a:gd name="connsiteY11" fmla="*/ 796 h 10952"/>
              <a:gd name="connsiteX12" fmla="*/ 6922 w 17493"/>
              <a:gd name="connsiteY12" fmla="*/ 1025 h 10952"/>
              <a:gd name="connsiteX13" fmla="*/ 7515 w 17493"/>
              <a:gd name="connsiteY13" fmla="*/ 1364 h 10952"/>
              <a:gd name="connsiteX14" fmla="*/ 8346 w 17493"/>
              <a:gd name="connsiteY14" fmla="*/ 1680 h 10952"/>
              <a:gd name="connsiteX15" fmla="*/ 9560 w 17493"/>
              <a:gd name="connsiteY15" fmla="*/ 2525 h 10952"/>
              <a:gd name="connsiteX16" fmla="*/ 10808 w 17493"/>
              <a:gd name="connsiteY16" fmla="*/ 2815 h 10952"/>
              <a:gd name="connsiteX17" fmla="*/ 11952 w 17493"/>
              <a:gd name="connsiteY17" fmla="*/ 3019 h 10952"/>
              <a:gd name="connsiteX18" fmla="*/ 14117 w 17493"/>
              <a:gd name="connsiteY18" fmla="*/ 3001 h 10952"/>
              <a:gd name="connsiteX19" fmla="*/ 15230 w 17493"/>
              <a:gd name="connsiteY19" fmla="*/ 3308 h 10952"/>
              <a:gd name="connsiteX20" fmla="*/ 16439 w 17493"/>
              <a:gd name="connsiteY20" fmla="*/ 3768 h 10952"/>
              <a:gd name="connsiteX21" fmla="*/ 17463 w 17493"/>
              <a:gd name="connsiteY21" fmla="*/ 3419 h 10952"/>
              <a:gd name="connsiteX22" fmla="*/ 17164 w 17493"/>
              <a:gd name="connsiteY22" fmla="*/ 4864 h 10952"/>
              <a:gd name="connsiteX23" fmla="*/ 17022 w 17493"/>
              <a:gd name="connsiteY23" fmla="*/ 5737 h 10952"/>
              <a:gd name="connsiteX24" fmla="*/ 15856 w 17493"/>
              <a:gd name="connsiteY24" fmla="*/ 8151 h 10952"/>
              <a:gd name="connsiteX25" fmla="*/ 15102 w 17493"/>
              <a:gd name="connsiteY25" fmla="*/ 8294 h 10952"/>
              <a:gd name="connsiteX26" fmla="*/ 14903 w 17493"/>
              <a:gd name="connsiteY26" fmla="*/ 7818 h 10952"/>
              <a:gd name="connsiteX27" fmla="*/ 14789 w 17493"/>
              <a:gd name="connsiteY27" fmla="*/ 7151 h 10952"/>
              <a:gd name="connsiteX28" fmla="*/ 14178 w 17493"/>
              <a:gd name="connsiteY28" fmla="*/ 6563 h 10952"/>
              <a:gd name="connsiteX29" fmla="*/ 13439 w 17493"/>
              <a:gd name="connsiteY29" fmla="*/ 5865 h 10952"/>
              <a:gd name="connsiteX30" fmla="*/ 13055 w 17493"/>
              <a:gd name="connsiteY30" fmla="*/ 5690 h 10952"/>
              <a:gd name="connsiteX31" fmla="*/ 12644 w 17493"/>
              <a:gd name="connsiteY31" fmla="*/ 5996 h 10952"/>
              <a:gd name="connsiteX32" fmla="*/ 11903 w 17493"/>
              <a:gd name="connsiteY32" fmla="*/ 6055 h 10952"/>
              <a:gd name="connsiteX33" fmla="*/ 11320 w 17493"/>
              <a:gd name="connsiteY33" fmla="*/ 6214 h 10952"/>
              <a:gd name="connsiteX34" fmla="*/ 10737 w 17493"/>
              <a:gd name="connsiteY34" fmla="*/ 6659 h 10952"/>
              <a:gd name="connsiteX35" fmla="*/ 9867 w 17493"/>
              <a:gd name="connsiteY35" fmla="*/ 6981 h 10952"/>
              <a:gd name="connsiteX36" fmla="*/ 9387 w 17493"/>
              <a:gd name="connsiteY36" fmla="*/ 7278 h 10952"/>
              <a:gd name="connsiteX37" fmla="*/ 8848 w 17493"/>
              <a:gd name="connsiteY37" fmla="*/ 7477 h 10952"/>
              <a:gd name="connsiteX38" fmla="*/ 8255 w 17493"/>
              <a:gd name="connsiteY38" fmla="*/ 7896 h 10952"/>
              <a:gd name="connsiteX39" fmla="*/ 7448 w 17493"/>
              <a:gd name="connsiteY39" fmla="*/ 8196 h 10952"/>
              <a:gd name="connsiteX40" fmla="*/ 7200 w 17493"/>
              <a:gd name="connsiteY40" fmla="*/ 9005 h 10952"/>
              <a:gd name="connsiteX41" fmla="*/ 6997 w 17493"/>
              <a:gd name="connsiteY41" fmla="*/ 9533 h 10952"/>
              <a:gd name="connsiteX42" fmla="*/ 6573 w 17493"/>
              <a:gd name="connsiteY42" fmla="*/ 10311 h 10952"/>
              <a:gd name="connsiteX43" fmla="*/ 5636 w 17493"/>
              <a:gd name="connsiteY43" fmla="*/ 10756 h 10952"/>
              <a:gd name="connsiteX44" fmla="*/ 5300 w 17493"/>
              <a:gd name="connsiteY44" fmla="*/ 10937 h 10952"/>
              <a:gd name="connsiteX45" fmla="*/ 4893 w 17493"/>
              <a:gd name="connsiteY45" fmla="*/ 10391 h 10952"/>
              <a:gd name="connsiteX46" fmla="*/ 4629 w 17493"/>
              <a:gd name="connsiteY46" fmla="*/ 9680 h 10952"/>
              <a:gd name="connsiteX47" fmla="*/ 4396 w 17493"/>
              <a:gd name="connsiteY47" fmla="*/ 9218 h 10952"/>
              <a:gd name="connsiteX48" fmla="*/ 3945 w 17493"/>
              <a:gd name="connsiteY48" fmla="*/ 8116 h 10952"/>
              <a:gd name="connsiteX49" fmla="*/ 3710 w 17493"/>
              <a:gd name="connsiteY49" fmla="*/ 7181 h 10952"/>
              <a:gd name="connsiteX50" fmla="*/ 3605 w 17493"/>
              <a:gd name="connsiteY50" fmla="*/ 6671 h 10952"/>
              <a:gd name="connsiteX51" fmla="*/ 3543 w 17493"/>
              <a:gd name="connsiteY51" fmla="*/ 6371 h 10952"/>
              <a:gd name="connsiteX52" fmla="*/ 3727 w 17493"/>
              <a:gd name="connsiteY52" fmla="*/ 5372 h 10952"/>
              <a:gd name="connsiteX53" fmla="*/ 3220 w 17493"/>
              <a:gd name="connsiteY53" fmla="*/ 5672 h 10952"/>
              <a:gd name="connsiteX54" fmla="*/ 2746 w 17493"/>
              <a:gd name="connsiteY54" fmla="*/ 5706 h 10952"/>
              <a:gd name="connsiteX55" fmla="*/ 2376 w 17493"/>
              <a:gd name="connsiteY55" fmla="*/ 5563 h 10952"/>
              <a:gd name="connsiteX56" fmla="*/ 2020 w 17493"/>
              <a:gd name="connsiteY56" fmla="*/ 5025 h 10952"/>
              <a:gd name="connsiteX57" fmla="*/ 2401 w 17493"/>
              <a:gd name="connsiteY57" fmla="*/ 4793 h 10952"/>
              <a:gd name="connsiteX58" fmla="*/ 1994 w 17493"/>
              <a:gd name="connsiteY58" fmla="*/ 4448 h 10952"/>
              <a:gd name="connsiteX59" fmla="*/ 1373 w 17493"/>
              <a:gd name="connsiteY59" fmla="*/ 3987 h 10952"/>
              <a:gd name="connsiteX0" fmla="*/ 1373 w 17493"/>
              <a:gd name="connsiteY0" fmla="*/ 3987 h 10952"/>
              <a:gd name="connsiteX1" fmla="*/ 324 w 17493"/>
              <a:gd name="connsiteY1" fmla="*/ 3292 h 10952"/>
              <a:gd name="connsiteX2" fmla="*/ 34 w 17493"/>
              <a:gd name="connsiteY2" fmla="*/ 2685 h 10952"/>
              <a:gd name="connsiteX3" fmla="*/ 992 w 17493"/>
              <a:gd name="connsiteY3" fmla="*/ 1978 h 10952"/>
              <a:gd name="connsiteX4" fmla="*/ 1728 w 17493"/>
              <a:gd name="connsiteY4" fmla="*/ 1767 h 10952"/>
              <a:gd name="connsiteX5" fmla="*/ 2397 w 17493"/>
              <a:gd name="connsiteY5" fmla="*/ 1424 h 10952"/>
              <a:gd name="connsiteX6" fmla="*/ 3250 w 17493"/>
              <a:gd name="connsiteY6" fmla="*/ 1837 h 10952"/>
              <a:gd name="connsiteX7" fmla="*/ 3658 w 17493"/>
              <a:gd name="connsiteY7" fmla="*/ 1368 h 10952"/>
              <a:gd name="connsiteX8" fmla="*/ 4286 w 17493"/>
              <a:gd name="connsiteY8" fmla="*/ 737 h 10952"/>
              <a:gd name="connsiteX9" fmla="*/ 5085 w 17493"/>
              <a:gd name="connsiteY9" fmla="*/ 0 h 10952"/>
              <a:gd name="connsiteX10" fmla="*/ 5778 w 17493"/>
              <a:gd name="connsiteY10" fmla="*/ 299 h 10952"/>
              <a:gd name="connsiteX11" fmla="*/ 6452 w 17493"/>
              <a:gd name="connsiteY11" fmla="*/ 796 h 10952"/>
              <a:gd name="connsiteX12" fmla="*/ 6922 w 17493"/>
              <a:gd name="connsiteY12" fmla="*/ 1025 h 10952"/>
              <a:gd name="connsiteX13" fmla="*/ 7515 w 17493"/>
              <a:gd name="connsiteY13" fmla="*/ 1364 h 10952"/>
              <a:gd name="connsiteX14" fmla="*/ 8346 w 17493"/>
              <a:gd name="connsiteY14" fmla="*/ 1680 h 10952"/>
              <a:gd name="connsiteX15" fmla="*/ 9560 w 17493"/>
              <a:gd name="connsiteY15" fmla="*/ 2525 h 10952"/>
              <a:gd name="connsiteX16" fmla="*/ 10808 w 17493"/>
              <a:gd name="connsiteY16" fmla="*/ 2815 h 10952"/>
              <a:gd name="connsiteX17" fmla="*/ 11952 w 17493"/>
              <a:gd name="connsiteY17" fmla="*/ 3019 h 10952"/>
              <a:gd name="connsiteX18" fmla="*/ 14117 w 17493"/>
              <a:gd name="connsiteY18" fmla="*/ 3001 h 10952"/>
              <a:gd name="connsiteX19" fmla="*/ 15230 w 17493"/>
              <a:gd name="connsiteY19" fmla="*/ 3308 h 10952"/>
              <a:gd name="connsiteX20" fmla="*/ 16439 w 17493"/>
              <a:gd name="connsiteY20" fmla="*/ 3768 h 10952"/>
              <a:gd name="connsiteX21" fmla="*/ 17463 w 17493"/>
              <a:gd name="connsiteY21" fmla="*/ 3419 h 10952"/>
              <a:gd name="connsiteX22" fmla="*/ 17164 w 17493"/>
              <a:gd name="connsiteY22" fmla="*/ 4864 h 10952"/>
              <a:gd name="connsiteX23" fmla="*/ 17022 w 17493"/>
              <a:gd name="connsiteY23" fmla="*/ 5737 h 10952"/>
              <a:gd name="connsiteX24" fmla="*/ 15102 w 17493"/>
              <a:gd name="connsiteY24" fmla="*/ 8294 h 10952"/>
              <a:gd name="connsiteX25" fmla="*/ 14903 w 17493"/>
              <a:gd name="connsiteY25" fmla="*/ 7818 h 10952"/>
              <a:gd name="connsiteX26" fmla="*/ 14789 w 17493"/>
              <a:gd name="connsiteY26" fmla="*/ 7151 h 10952"/>
              <a:gd name="connsiteX27" fmla="*/ 14178 w 17493"/>
              <a:gd name="connsiteY27" fmla="*/ 6563 h 10952"/>
              <a:gd name="connsiteX28" fmla="*/ 13439 w 17493"/>
              <a:gd name="connsiteY28" fmla="*/ 5865 h 10952"/>
              <a:gd name="connsiteX29" fmla="*/ 13055 w 17493"/>
              <a:gd name="connsiteY29" fmla="*/ 5690 h 10952"/>
              <a:gd name="connsiteX30" fmla="*/ 12644 w 17493"/>
              <a:gd name="connsiteY30" fmla="*/ 5996 h 10952"/>
              <a:gd name="connsiteX31" fmla="*/ 11903 w 17493"/>
              <a:gd name="connsiteY31" fmla="*/ 6055 h 10952"/>
              <a:gd name="connsiteX32" fmla="*/ 11320 w 17493"/>
              <a:gd name="connsiteY32" fmla="*/ 6214 h 10952"/>
              <a:gd name="connsiteX33" fmla="*/ 10737 w 17493"/>
              <a:gd name="connsiteY33" fmla="*/ 6659 h 10952"/>
              <a:gd name="connsiteX34" fmla="*/ 9867 w 17493"/>
              <a:gd name="connsiteY34" fmla="*/ 6981 h 10952"/>
              <a:gd name="connsiteX35" fmla="*/ 9387 w 17493"/>
              <a:gd name="connsiteY35" fmla="*/ 7278 h 10952"/>
              <a:gd name="connsiteX36" fmla="*/ 8848 w 17493"/>
              <a:gd name="connsiteY36" fmla="*/ 7477 h 10952"/>
              <a:gd name="connsiteX37" fmla="*/ 8255 w 17493"/>
              <a:gd name="connsiteY37" fmla="*/ 7896 h 10952"/>
              <a:gd name="connsiteX38" fmla="*/ 7448 w 17493"/>
              <a:gd name="connsiteY38" fmla="*/ 8196 h 10952"/>
              <a:gd name="connsiteX39" fmla="*/ 7200 w 17493"/>
              <a:gd name="connsiteY39" fmla="*/ 9005 h 10952"/>
              <a:gd name="connsiteX40" fmla="*/ 6997 w 17493"/>
              <a:gd name="connsiteY40" fmla="*/ 9533 h 10952"/>
              <a:gd name="connsiteX41" fmla="*/ 6573 w 17493"/>
              <a:gd name="connsiteY41" fmla="*/ 10311 h 10952"/>
              <a:gd name="connsiteX42" fmla="*/ 5636 w 17493"/>
              <a:gd name="connsiteY42" fmla="*/ 10756 h 10952"/>
              <a:gd name="connsiteX43" fmla="*/ 5300 w 17493"/>
              <a:gd name="connsiteY43" fmla="*/ 10937 h 10952"/>
              <a:gd name="connsiteX44" fmla="*/ 4893 w 17493"/>
              <a:gd name="connsiteY44" fmla="*/ 10391 h 10952"/>
              <a:gd name="connsiteX45" fmla="*/ 4629 w 17493"/>
              <a:gd name="connsiteY45" fmla="*/ 9680 h 10952"/>
              <a:gd name="connsiteX46" fmla="*/ 4396 w 17493"/>
              <a:gd name="connsiteY46" fmla="*/ 9218 h 10952"/>
              <a:gd name="connsiteX47" fmla="*/ 3945 w 17493"/>
              <a:gd name="connsiteY47" fmla="*/ 8116 h 10952"/>
              <a:gd name="connsiteX48" fmla="*/ 3710 w 17493"/>
              <a:gd name="connsiteY48" fmla="*/ 7181 h 10952"/>
              <a:gd name="connsiteX49" fmla="*/ 3605 w 17493"/>
              <a:gd name="connsiteY49" fmla="*/ 6671 h 10952"/>
              <a:gd name="connsiteX50" fmla="*/ 3543 w 17493"/>
              <a:gd name="connsiteY50" fmla="*/ 6371 h 10952"/>
              <a:gd name="connsiteX51" fmla="*/ 3727 w 17493"/>
              <a:gd name="connsiteY51" fmla="*/ 5372 h 10952"/>
              <a:gd name="connsiteX52" fmla="*/ 3220 w 17493"/>
              <a:gd name="connsiteY52" fmla="*/ 5672 h 10952"/>
              <a:gd name="connsiteX53" fmla="*/ 2746 w 17493"/>
              <a:gd name="connsiteY53" fmla="*/ 5706 h 10952"/>
              <a:gd name="connsiteX54" fmla="*/ 2376 w 17493"/>
              <a:gd name="connsiteY54" fmla="*/ 5563 h 10952"/>
              <a:gd name="connsiteX55" fmla="*/ 2020 w 17493"/>
              <a:gd name="connsiteY55" fmla="*/ 5025 h 10952"/>
              <a:gd name="connsiteX56" fmla="*/ 2401 w 17493"/>
              <a:gd name="connsiteY56" fmla="*/ 4793 h 10952"/>
              <a:gd name="connsiteX57" fmla="*/ 1994 w 17493"/>
              <a:gd name="connsiteY57" fmla="*/ 4448 h 10952"/>
              <a:gd name="connsiteX58" fmla="*/ 1373 w 17493"/>
              <a:gd name="connsiteY58" fmla="*/ 3987 h 10952"/>
              <a:gd name="connsiteX0" fmla="*/ 1373 w 17493"/>
              <a:gd name="connsiteY0" fmla="*/ 3987 h 10952"/>
              <a:gd name="connsiteX1" fmla="*/ 324 w 17493"/>
              <a:gd name="connsiteY1" fmla="*/ 3292 h 10952"/>
              <a:gd name="connsiteX2" fmla="*/ 34 w 17493"/>
              <a:gd name="connsiteY2" fmla="*/ 2685 h 10952"/>
              <a:gd name="connsiteX3" fmla="*/ 992 w 17493"/>
              <a:gd name="connsiteY3" fmla="*/ 1978 h 10952"/>
              <a:gd name="connsiteX4" fmla="*/ 1728 w 17493"/>
              <a:gd name="connsiteY4" fmla="*/ 1767 h 10952"/>
              <a:gd name="connsiteX5" fmla="*/ 2397 w 17493"/>
              <a:gd name="connsiteY5" fmla="*/ 1424 h 10952"/>
              <a:gd name="connsiteX6" fmla="*/ 3250 w 17493"/>
              <a:gd name="connsiteY6" fmla="*/ 1837 h 10952"/>
              <a:gd name="connsiteX7" fmla="*/ 3658 w 17493"/>
              <a:gd name="connsiteY7" fmla="*/ 1368 h 10952"/>
              <a:gd name="connsiteX8" fmla="*/ 4286 w 17493"/>
              <a:gd name="connsiteY8" fmla="*/ 737 h 10952"/>
              <a:gd name="connsiteX9" fmla="*/ 5085 w 17493"/>
              <a:gd name="connsiteY9" fmla="*/ 0 h 10952"/>
              <a:gd name="connsiteX10" fmla="*/ 5778 w 17493"/>
              <a:gd name="connsiteY10" fmla="*/ 299 h 10952"/>
              <a:gd name="connsiteX11" fmla="*/ 6452 w 17493"/>
              <a:gd name="connsiteY11" fmla="*/ 796 h 10952"/>
              <a:gd name="connsiteX12" fmla="*/ 6922 w 17493"/>
              <a:gd name="connsiteY12" fmla="*/ 1025 h 10952"/>
              <a:gd name="connsiteX13" fmla="*/ 7515 w 17493"/>
              <a:gd name="connsiteY13" fmla="*/ 1364 h 10952"/>
              <a:gd name="connsiteX14" fmla="*/ 8346 w 17493"/>
              <a:gd name="connsiteY14" fmla="*/ 1680 h 10952"/>
              <a:gd name="connsiteX15" fmla="*/ 9560 w 17493"/>
              <a:gd name="connsiteY15" fmla="*/ 2525 h 10952"/>
              <a:gd name="connsiteX16" fmla="*/ 10808 w 17493"/>
              <a:gd name="connsiteY16" fmla="*/ 2815 h 10952"/>
              <a:gd name="connsiteX17" fmla="*/ 11952 w 17493"/>
              <a:gd name="connsiteY17" fmla="*/ 3019 h 10952"/>
              <a:gd name="connsiteX18" fmla="*/ 14117 w 17493"/>
              <a:gd name="connsiteY18" fmla="*/ 3001 h 10952"/>
              <a:gd name="connsiteX19" fmla="*/ 15230 w 17493"/>
              <a:gd name="connsiteY19" fmla="*/ 3308 h 10952"/>
              <a:gd name="connsiteX20" fmla="*/ 16439 w 17493"/>
              <a:gd name="connsiteY20" fmla="*/ 3768 h 10952"/>
              <a:gd name="connsiteX21" fmla="*/ 17463 w 17493"/>
              <a:gd name="connsiteY21" fmla="*/ 3419 h 10952"/>
              <a:gd name="connsiteX22" fmla="*/ 17164 w 17493"/>
              <a:gd name="connsiteY22" fmla="*/ 4864 h 10952"/>
              <a:gd name="connsiteX23" fmla="*/ 17022 w 17493"/>
              <a:gd name="connsiteY23" fmla="*/ 5737 h 10952"/>
              <a:gd name="connsiteX24" fmla="*/ 14903 w 17493"/>
              <a:gd name="connsiteY24" fmla="*/ 7818 h 10952"/>
              <a:gd name="connsiteX25" fmla="*/ 14789 w 17493"/>
              <a:gd name="connsiteY25" fmla="*/ 7151 h 10952"/>
              <a:gd name="connsiteX26" fmla="*/ 14178 w 17493"/>
              <a:gd name="connsiteY26" fmla="*/ 6563 h 10952"/>
              <a:gd name="connsiteX27" fmla="*/ 13439 w 17493"/>
              <a:gd name="connsiteY27" fmla="*/ 5865 h 10952"/>
              <a:gd name="connsiteX28" fmla="*/ 13055 w 17493"/>
              <a:gd name="connsiteY28" fmla="*/ 5690 h 10952"/>
              <a:gd name="connsiteX29" fmla="*/ 12644 w 17493"/>
              <a:gd name="connsiteY29" fmla="*/ 5996 h 10952"/>
              <a:gd name="connsiteX30" fmla="*/ 11903 w 17493"/>
              <a:gd name="connsiteY30" fmla="*/ 6055 h 10952"/>
              <a:gd name="connsiteX31" fmla="*/ 11320 w 17493"/>
              <a:gd name="connsiteY31" fmla="*/ 6214 h 10952"/>
              <a:gd name="connsiteX32" fmla="*/ 10737 w 17493"/>
              <a:gd name="connsiteY32" fmla="*/ 6659 h 10952"/>
              <a:gd name="connsiteX33" fmla="*/ 9867 w 17493"/>
              <a:gd name="connsiteY33" fmla="*/ 6981 h 10952"/>
              <a:gd name="connsiteX34" fmla="*/ 9387 w 17493"/>
              <a:gd name="connsiteY34" fmla="*/ 7278 h 10952"/>
              <a:gd name="connsiteX35" fmla="*/ 8848 w 17493"/>
              <a:gd name="connsiteY35" fmla="*/ 7477 h 10952"/>
              <a:gd name="connsiteX36" fmla="*/ 8255 w 17493"/>
              <a:gd name="connsiteY36" fmla="*/ 7896 h 10952"/>
              <a:gd name="connsiteX37" fmla="*/ 7448 w 17493"/>
              <a:gd name="connsiteY37" fmla="*/ 8196 h 10952"/>
              <a:gd name="connsiteX38" fmla="*/ 7200 w 17493"/>
              <a:gd name="connsiteY38" fmla="*/ 9005 h 10952"/>
              <a:gd name="connsiteX39" fmla="*/ 6997 w 17493"/>
              <a:gd name="connsiteY39" fmla="*/ 9533 h 10952"/>
              <a:gd name="connsiteX40" fmla="*/ 6573 w 17493"/>
              <a:gd name="connsiteY40" fmla="*/ 10311 h 10952"/>
              <a:gd name="connsiteX41" fmla="*/ 5636 w 17493"/>
              <a:gd name="connsiteY41" fmla="*/ 10756 h 10952"/>
              <a:gd name="connsiteX42" fmla="*/ 5300 w 17493"/>
              <a:gd name="connsiteY42" fmla="*/ 10937 h 10952"/>
              <a:gd name="connsiteX43" fmla="*/ 4893 w 17493"/>
              <a:gd name="connsiteY43" fmla="*/ 10391 h 10952"/>
              <a:gd name="connsiteX44" fmla="*/ 4629 w 17493"/>
              <a:gd name="connsiteY44" fmla="*/ 9680 h 10952"/>
              <a:gd name="connsiteX45" fmla="*/ 4396 w 17493"/>
              <a:gd name="connsiteY45" fmla="*/ 9218 h 10952"/>
              <a:gd name="connsiteX46" fmla="*/ 3945 w 17493"/>
              <a:gd name="connsiteY46" fmla="*/ 8116 h 10952"/>
              <a:gd name="connsiteX47" fmla="*/ 3710 w 17493"/>
              <a:gd name="connsiteY47" fmla="*/ 7181 h 10952"/>
              <a:gd name="connsiteX48" fmla="*/ 3605 w 17493"/>
              <a:gd name="connsiteY48" fmla="*/ 6671 h 10952"/>
              <a:gd name="connsiteX49" fmla="*/ 3543 w 17493"/>
              <a:gd name="connsiteY49" fmla="*/ 6371 h 10952"/>
              <a:gd name="connsiteX50" fmla="*/ 3727 w 17493"/>
              <a:gd name="connsiteY50" fmla="*/ 5372 h 10952"/>
              <a:gd name="connsiteX51" fmla="*/ 3220 w 17493"/>
              <a:gd name="connsiteY51" fmla="*/ 5672 h 10952"/>
              <a:gd name="connsiteX52" fmla="*/ 2746 w 17493"/>
              <a:gd name="connsiteY52" fmla="*/ 5706 h 10952"/>
              <a:gd name="connsiteX53" fmla="*/ 2376 w 17493"/>
              <a:gd name="connsiteY53" fmla="*/ 5563 h 10952"/>
              <a:gd name="connsiteX54" fmla="*/ 2020 w 17493"/>
              <a:gd name="connsiteY54" fmla="*/ 5025 h 10952"/>
              <a:gd name="connsiteX55" fmla="*/ 2401 w 17493"/>
              <a:gd name="connsiteY55" fmla="*/ 4793 h 10952"/>
              <a:gd name="connsiteX56" fmla="*/ 1994 w 17493"/>
              <a:gd name="connsiteY56" fmla="*/ 4448 h 10952"/>
              <a:gd name="connsiteX57" fmla="*/ 1373 w 17493"/>
              <a:gd name="connsiteY57" fmla="*/ 3987 h 10952"/>
              <a:gd name="connsiteX0" fmla="*/ 1373 w 17493"/>
              <a:gd name="connsiteY0" fmla="*/ 3987 h 10952"/>
              <a:gd name="connsiteX1" fmla="*/ 324 w 17493"/>
              <a:gd name="connsiteY1" fmla="*/ 3292 h 10952"/>
              <a:gd name="connsiteX2" fmla="*/ 34 w 17493"/>
              <a:gd name="connsiteY2" fmla="*/ 2685 h 10952"/>
              <a:gd name="connsiteX3" fmla="*/ 992 w 17493"/>
              <a:gd name="connsiteY3" fmla="*/ 1978 h 10952"/>
              <a:gd name="connsiteX4" fmla="*/ 1728 w 17493"/>
              <a:gd name="connsiteY4" fmla="*/ 1767 h 10952"/>
              <a:gd name="connsiteX5" fmla="*/ 2397 w 17493"/>
              <a:gd name="connsiteY5" fmla="*/ 1424 h 10952"/>
              <a:gd name="connsiteX6" fmla="*/ 3250 w 17493"/>
              <a:gd name="connsiteY6" fmla="*/ 1837 h 10952"/>
              <a:gd name="connsiteX7" fmla="*/ 3658 w 17493"/>
              <a:gd name="connsiteY7" fmla="*/ 1368 h 10952"/>
              <a:gd name="connsiteX8" fmla="*/ 4286 w 17493"/>
              <a:gd name="connsiteY8" fmla="*/ 737 h 10952"/>
              <a:gd name="connsiteX9" fmla="*/ 5085 w 17493"/>
              <a:gd name="connsiteY9" fmla="*/ 0 h 10952"/>
              <a:gd name="connsiteX10" fmla="*/ 5778 w 17493"/>
              <a:gd name="connsiteY10" fmla="*/ 299 h 10952"/>
              <a:gd name="connsiteX11" fmla="*/ 6452 w 17493"/>
              <a:gd name="connsiteY11" fmla="*/ 796 h 10952"/>
              <a:gd name="connsiteX12" fmla="*/ 6922 w 17493"/>
              <a:gd name="connsiteY12" fmla="*/ 1025 h 10952"/>
              <a:gd name="connsiteX13" fmla="*/ 7515 w 17493"/>
              <a:gd name="connsiteY13" fmla="*/ 1364 h 10952"/>
              <a:gd name="connsiteX14" fmla="*/ 8346 w 17493"/>
              <a:gd name="connsiteY14" fmla="*/ 1680 h 10952"/>
              <a:gd name="connsiteX15" fmla="*/ 9560 w 17493"/>
              <a:gd name="connsiteY15" fmla="*/ 2525 h 10952"/>
              <a:gd name="connsiteX16" fmla="*/ 10808 w 17493"/>
              <a:gd name="connsiteY16" fmla="*/ 2815 h 10952"/>
              <a:gd name="connsiteX17" fmla="*/ 11952 w 17493"/>
              <a:gd name="connsiteY17" fmla="*/ 3019 h 10952"/>
              <a:gd name="connsiteX18" fmla="*/ 14117 w 17493"/>
              <a:gd name="connsiteY18" fmla="*/ 3001 h 10952"/>
              <a:gd name="connsiteX19" fmla="*/ 15230 w 17493"/>
              <a:gd name="connsiteY19" fmla="*/ 3308 h 10952"/>
              <a:gd name="connsiteX20" fmla="*/ 16439 w 17493"/>
              <a:gd name="connsiteY20" fmla="*/ 3768 h 10952"/>
              <a:gd name="connsiteX21" fmla="*/ 17463 w 17493"/>
              <a:gd name="connsiteY21" fmla="*/ 3419 h 10952"/>
              <a:gd name="connsiteX22" fmla="*/ 17164 w 17493"/>
              <a:gd name="connsiteY22" fmla="*/ 4864 h 10952"/>
              <a:gd name="connsiteX23" fmla="*/ 17022 w 17493"/>
              <a:gd name="connsiteY23" fmla="*/ 5737 h 10952"/>
              <a:gd name="connsiteX24" fmla="*/ 14789 w 17493"/>
              <a:gd name="connsiteY24" fmla="*/ 7151 h 10952"/>
              <a:gd name="connsiteX25" fmla="*/ 14178 w 17493"/>
              <a:gd name="connsiteY25" fmla="*/ 6563 h 10952"/>
              <a:gd name="connsiteX26" fmla="*/ 13439 w 17493"/>
              <a:gd name="connsiteY26" fmla="*/ 5865 h 10952"/>
              <a:gd name="connsiteX27" fmla="*/ 13055 w 17493"/>
              <a:gd name="connsiteY27" fmla="*/ 5690 h 10952"/>
              <a:gd name="connsiteX28" fmla="*/ 12644 w 17493"/>
              <a:gd name="connsiteY28" fmla="*/ 5996 h 10952"/>
              <a:gd name="connsiteX29" fmla="*/ 11903 w 17493"/>
              <a:gd name="connsiteY29" fmla="*/ 6055 h 10952"/>
              <a:gd name="connsiteX30" fmla="*/ 11320 w 17493"/>
              <a:gd name="connsiteY30" fmla="*/ 6214 h 10952"/>
              <a:gd name="connsiteX31" fmla="*/ 10737 w 17493"/>
              <a:gd name="connsiteY31" fmla="*/ 6659 h 10952"/>
              <a:gd name="connsiteX32" fmla="*/ 9867 w 17493"/>
              <a:gd name="connsiteY32" fmla="*/ 6981 h 10952"/>
              <a:gd name="connsiteX33" fmla="*/ 9387 w 17493"/>
              <a:gd name="connsiteY33" fmla="*/ 7278 h 10952"/>
              <a:gd name="connsiteX34" fmla="*/ 8848 w 17493"/>
              <a:gd name="connsiteY34" fmla="*/ 7477 h 10952"/>
              <a:gd name="connsiteX35" fmla="*/ 8255 w 17493"/>
              <a:gd name="connsiteY35" fmla="*/ 7896 h 10952"/>
              <a:gd name="connsiteX36" fmla="*/ 7448 w 17493"/>
              <a:gd name="connsiteY36" fmla="*/ 8196 h 10952"/>
              <a:gd name="connsiteX37" fmla="*/ 7200 w 17493"/>
              <a:gd name="connsiteY37" fmla="*/ 9005 h 10952"/>
              <a:gd name="connsiteX38" fmla="*/ 6997 w 17493"/>
              <a:gd name="connsiteY38" fmla="*/ 9533 h 10952"/>
              <a:gd name="connsiteX39" fmla="*/ 6573 w 17493"/>
              <a:gd name="connsiteY39" fmla="*/ 10311 h 10952"/>
              <a:gd name="connsiteX40" fmla="*/ 5636 w 17493"/>
              <a:gd name="connsiteY40" fmla="*/ 10756 h 10952"/>
              <a:gd name="connsiteX41" fmla="*/ 5300 w 17493"/>
              <a:gd name="connsiteY41" fmla="*/ 10937 h 10952"/>
              <a:gd name="connsiteX42" fmla="*/ 4893 w 17493"/>
              <a:gd name="connsiteY42" fmla="*/ 10391 h 10952"/>
              <a:gd name="connsiteX43" fmla="*/ 4629 w 17493"/>
              <a:gd name="connsiteY43" fmla="*/ 9680 h 10952"/>
              <a:gd name="connsiteX44" fmla="*/ 4396 w 17493"/>
              <a:gd name="connsiteY44" fmla="*/ 9218 h 10952"/>
              <a:gd name="connsiteX45" fmla="*/ 3945 w 17493"/>
              <a:gd name="connsiteY45" fmla="*/ 8116 h 10952"/>
              <a:gd name="connsiteX46" fmla="*/ 3710 w 17493"/>
              <a:gd name="connsiteY46" fmla="*/ 7181 h 10952"/>
              <a:gd name="connsiteX47" fmla="*/ 3605 w 17493"/>
              <a:gd name="connsiteY47" fmla="*/ 6671 h 10952"/>
              <a:gd name="connsiteX48" fmla="*/ 3543 w 17493"/>
              <a:gd name="connsiteY48" fmla="*/ 6371 h 10952"/>
              <a:gd name="connsiteX49" fmla="*/ 3727 w 17493"/>
              <a:gd name="connsiteY49" fmla="*/ 5372 h 10952"/>
              <a:gd name="connsiteX50" fmla="*/ 3220 w 17493"/>
              <a:gd name="connsiteY50" fmla="*/ 5672 h 10952"/>
              <a:gd name="connsiteX51" fmla="*/ 2746 w 17493"/>
              <a:gd name="connsiteY51" fmla="*/ 5706 h 10952"/>
              <a:gd name="connsiteX52" fmla="*/ 2376 w 17493"/>
              <a:gd name="connsiteY52" fmla="*/ 5563 h 10952"/>
              <a:gd name="connsiteX53" fmla="*/ 2020 w 17493"/>
              <a:gd name="connsiteY53" fmla="*/ 5025 h 10952"/>
              <a:gd name="connsiteX54" fmla="*/ 2401 w 17493"/>
              <a:gd name="connsiteY54" fmla="*/ 4793 h 10952"/>
              <a:gd name="connsiteX55" fmla="*/ 1994 w 17493"/>
              <a:gd name="connsiteY55" fmla="*/ 4448 h 10952"/>
              <a:gd name="connsiteX56" fmla="*/ 1373 w 17493"/>
              <a:gd name="connsiteY56" fmla="*/ 3987 h 10952"/>
              <a:gd name="connsiteX0" fmla="*/ 1373 w 17493"/>
              <a:gd name="connsiteY0" fmla="*/ 3987 h 10952"/>
              <a:gd name="connsiteX1" fmla="*/ 324 w 17493"/>
              <a:gd name="connsiteY1" fmla="*/ 3292 h 10952"/>
              <a:gd name="connsiteX2" fmla="*/ 34 w 17493"/>
              <a:gd name="connsiteY2" fmla="*/ 2685 h 10952"/>
              <a:gd name="connsiteX3" fmla="*/ 992 w 17493"/>
              <a:gd name="connsiteY3" fmla="*/ 1978 h 10952"/>
              <a:gd name="connsiteX4" fmla="*/ 1728 w 17493"/>
              <a:gd name="connsiteY4" fmla="*/ 1767 h 10952"/>
              <a:gd name="connsiteX5" fmla="*/ 2397 w 17493"/>
              <a:gd name="connsiteY5" fmla="*/ 1424 h 10952"/>
              <a:gd name="connsiteX6" fmla="*/ 3250 w 17493"/>
              <a:gd name="connsiteY6" fmla="*/ 1837 h 10952"/>
              <a:gd name="connsiteX7" fmla="*/ 3658 w 17493"/>
              <a:gd name="connsiteY7" fmla="*/ 1368 h 10952"/>
              <a:gd name="connsiteX8" fmla="*/ 4286 w 17493"/>
              <a:gd name="connsiteY8" fmla="*/ 737 h 10952"/>
              <a:gd name="connsiteX9" fmla="*/ 5085 w 17493"/>
              <a:gd name="connsiteY9" fmla="*/ 0 h 10952"/>
              <a:gd name="connsiteX10" fmla="*/ 5778 w 17493"/>
              <a:gd name="connsiteY10" fmla="*/ 299 h 10952"/>
              <a:gd name="connsiteX11" fmla="*/ 6452 w 17493"/>
              <a:gd name="connsiteY11" fmla="*/ 796 h 10952"/>
              <a:gd name="connsiteX12" fmla="*/ 6922 w 17493"/>
              <a:gd name="connsiteY12" fmla="*/ 1025 h 10952"/>
              <a:gd name="connsiteX13" fmla="*/ 7515 w 17493"/>
              <a:gd name="connsiteY13" fmla="*/ 1364 h 10952"/>
              <a:gd name="connsiteX14" fmla="*/ 8346 w 17493"/>
              <a:gd name="connsiteY14" fmla="*/ 1680 h 10952"/>
              <a:gd name="connsiteX15" fmla="*/ 9560 w 17493"/>
              <a:gd name="connsiteY15" fmla="*/ 2525 h 10952"/>
              <a:gd name="connsiteX16" fmla="*/ 10808 w 17493"/>
              <a:gd name="connsiteY16" fmla="*/ 2815 h 10952"/>
              <a:gd name="connsiteX17" fmla="*/ 11952 w 17493"/>
              <a:gd name="connsiteY17" fmla="*/ 3019 h 10952"/>
              <a:gd name="connsiteX18" fmla="*/ 14117 w 17493"/>
              <a:gd name="connsiteY18" fmla="*/ 3001 h 10952"/>
              <a:gd name="connsiteX19" fmla="*/ 15230 w 17493"/>
              <a:gd name="connsiteY19" fmla="*/ 3308 h 10952"/>
              <a:gd name="connsiteX20" fmla="*/ 16439 w 17493"/>
              <a:gd name="connsiteY20" fmla="*/ 3768 h 10952"/>
              <a:gd name="connsiteX21" fmla="*/ 17463 w 17493"/>
              <a:gd name="connsiteY21" fmla="*/ 3419 h 10952"/>
              <a:gd name="connsiteX22" fmla="*/ 17164 w 17493"/>
              <a:gd name="connsiteY22" fmla="*/ 4864 h 10952"/>
              <a:gd name="connsiteX23" fmla="*/ 14789 w 17493"/>
              <a:gd name="connsiteY23" fmla="*/ 7151 h 10952"/>
              <a:gd name="connsiteX24" fmla="*/ 14178 w 17493"/>
              <a:gd name="connsiteY24" fmla="*/ 6563 h 10952"/>
              <a:gd name="connsiteX25" fmla="*/ 13439 w 17493"/>
              <a:gd name="connsiteY25" fmla="*/ 5865 h 10952"/>
              <a:gd name="connsiteX26" fmla="*/ 13055 w 17493"/>
              <a:gd name="connsiteY26" fmla="*/ 5690 h 10952"/>
              <a:gd name="connsiteX27" fmla="*/ 12644 w 17493"/>
              <a:gd name="connsiteY27" fmla="*/ 5996 h 10952"/>
              <a:gd name="connsiteX28" fmla="*/ 11903 w 17493"/>
              <a:gd name="connsiteY28" fmla="*/ 6055 h 10952"/>
              <a:gd name="connsiteX29" fmla="*/ 11320 w 17493"/>
              <a:gd name="connsiteY29" fmla="*/ 6214 h 10952"/>
              <a:gd name="connsiteX30" fmla="*/ 10737 w 17493"/>
              <a:gd name="connsiteY30" fmla="*/ 6659 h 10952"/>
              <a:gd name="connsiteX31" fmla="*/ 9867 w 17493"/>
              <a:gd name="connsiteY31" fmla="*/ 6981 h 10952"/>
              <a:gd name="connsiteX32" fmla="*/ 9387 w 17493"/>
              <a:gd name="connsiteY32" fmla="*/ 7278 h 10952"/>
              <a:gd name="connsiteX33" fmla="*/ 8848 w 17493"/>
              <a:gd name="connsiteY33" fmla="*/ 7477 h 10952"/>
              <a:gd name="connsiteX34" fmla="*/ 8255 w 17493"/>
              <a:gd name="connsiteY34" fmla="*/ 7896 h 10952"/>
              <a:gd name="connsiteX35" fmla="*/ 7448 w 17493"/>
              <a:gd name="connsiteY35" fmla="*/ 8196 h 10952"/>
              <a:gd name="connsiteX36" fmla="*/ 7200 w 17493"/>
              <a:gd name="connsiteY36" fmla="*/ 9005 h 10952"/>
              <a:gd name="connsiteX37" fmla="*/ 6997 w 17493"/>
              <a:gd name="connsiteY37" fmla="*/ 9533 h 10952"/>
              <a:gd name="connsiteX38" fmla="*/ 6573 w 17493"/>
              <a:gd name="connsiteY38" fmla="*/ 10311 h 10952"/>
              <a:gd name="connsiteX39" fmla="*/ 5636 w 17493"/>
              <a:gd name="connsiteY39" fmla="*/ 10756 h 10952"/>
              <a:gd name="connsiteX40" fmla="*/ 5300 w 17493"/>
              <a:gd name="connsiteY40" fmla="*/ 10937 h 10952"/>
              <a:gd name="connsiteX41" fmla="*/ 4893 w 17493"/>
              <a:gd name="connsiteY41" fmla="*/ 10391 h 10952"/>
              <a:gd name="connsiteX42" fmla="*/ 4629 w 17493"/>
              <a:gd name="connsiteY42" fmla="*/ 9680 h 10952"/>
              <a:gd name="connsiteX43" fmla="*/ 4396 w 17493"/>
              <a:gd name="connsiteY43" fmla="*/ 9218 h 10952"/>
              <a:gd name="connsiteX44" fmla="*/ 3945 w 17493"/>
              <a:gd name="connsiteY44" fmla="*/ 8116 h 10952"/>
              <a:gd name="connsiteX45" fmla="*/ 3710 w 17493"/>
              <a:gd name="connsiteY45" fmla="*/ 7181 h 10952"/>
              <a:gd name="connsiteX46" fmla="*/ 3605 w 17493"/>
              <a:gd name="connsiteY46" fmla="*/ 6671 h 10952"/>
              <a:gd name="connsiteX47" fmla="*/ 3543 w 17493"/>
              <a:gd name="connsiteY47" fmla="*/ 6371 h 10952"/>
              <a:gd name="connsiteX48" fmla="*/ 3727 w 17493"/>
              <a:gd name="connsiteY48" fmla="*/ 5372 h 10952"/>
              <a:gd name="connsiteX49" fmla="*/ 3220 w 17493"/>
              <a:gd name="connsiteY49" fmla="*/ 5672 h 10952"/>
              <a:gd name="connsiteX50" fmla="*/ 2746 w 17493"/>
              <a:gd name="connsiteY50" fmla="*/ 5706 h 10952"/>
              <a:gd name="connsiteX51" fmla="*/ 2376 w 17493"/>
              <a:gd name="connsiteY51" fmla="*/ 5563 h 10952"/>
              <a:gd name="connsiteX52" fmla="*/ 2020 w 17493"/>
              <a:gd name="connsiteY52" fmla="*/ 5025 h 10952"/>
              <a:gd name="connsiteX53" fmla="*/ 2401 w 17493"/>
              <a:gd name="connsiteY53" fmla="*/ 4793 h 10952"/>
              <a:gd name="connsiteX54" fmla="*/ 1994 w 17493"/>
              <a:gd name="connsiteY54" fmla="*/ 4448 h 10952"/>
              <a:gd name="connsiteX55" fmla="*/ 1373 w 17493"/>
              <a:gd name="connsiteY55" fmla="*/ 3987 h 10952"/>
              <a:gd name="connsiteX0" fmla="*/ 1373 w 17515"/>
              <a:gd name="connsiteY0" fmla="*/ 3987 h 10952"/>
              <a:gd name="connsiteX1" fmla="*/ 324 w 17515"/>
              <a:gd name="connsiteY1" fmla="*/ 3292 h 10952"/>
              <a:gd name="connsiteX2" fmla="*/ 34 w 17515"/>
              <a:gd name="connsiteY2" fmla="*/ 2685 h 10952"/>
              <a:gd name="connsiteX3" fmla="*/ 992 w 17515"/>
              <a:gd name="connsiteY3" fmla="*/ 1978 h 10952"/>
              <a:gd name="connsiteX4" fmla="*/ 1728 w 17515"/>
              <a:gd name="connsiteY4" fmla="*/ 1767 h 10952"/>
              <a:gd name="connsiteX5" fmla="*/ 2397 w 17515"/>
              <a:gd name="connsiteY5" fmla="*/ 1424 h 10952"/>
              <a:gd name="connsiteX6" fmla="*/ 3250 w 17515"/>
              <a:gd name="connsiteY6" fmla="*/ 1837 h 10952"/>
              <a:gd name="connsiteX7" fmla="*/ 3658 w 17515"/>
              <a:gd name="connsiteY7" fmla="*/ 1368 h 10952"/>
              <a:gd name="connsiteX8" fmla="*/ 4286 w 17515"/>
              <a:gd name="connsiteY8" fmla="*/ 737 h 10952"/>
              <a:gd name="connsiteX9" fmla="*/ 5085 w 17515"/>
              <a:gd name="connsiteY9" fmla="*/ 0 h 10952"/>
              <a:gd name="connsiteX10" fmla="*/ 5778 w 17515"/>
              <a:gd name="connsiteY10" fmla="*/ 299 h 10952"/>
              <a:gd name="connsiteX11" fmla="*/ 6452 w 17515"/>
              <a:gd name="connsiteY11" fmla="*/ 796 h 10952"/>
              <a:gd name="connsiteX12" fmla="*/ 6922 w 17515"/>
              <a:gd name="connsiteY12" fmla="*/ 1025 h 10952"/>
              <a:gd name="connsiteX13" fmla="*/ 7515 w 17515"/>
              <a:gd name="connsiteY13" fmla="*/ 1364 h 10952"/>
              <a:gd name="connsiteX14" fmla="*/ 8346 w 17515"/>
              <a:gd name="connsiteY14" fmla="*/ 1680 h 10952"/>
              <a:gd name="connsiteX15" fmla="*/ 9560 w 17515"/>
              <a:gd name="connsiteY15" fmla="*/ 2525 h 10952"/>
              <a:gd name="connsiteX16" fmla="*/ 10808 w 17515"/>
              <a:gd name="connsiteY16" fmla="*/ 2815 h 10952"/>
              <a:gd name="connsiteX17" fmla="*/ 11952 w 17515"/>
              <a:gd name="connsiteY17" fmla="*/ 3019 h 10952"/>
              <a:gd name="connsiteX18" fmla="*/ 14117 w 17515"/>
              <a:gd name="connsiteY18" fmla="*/ 3001 h 10952"/>
              <a:gd name="connsiteX19" fmla="*/ 15230 w 17515"/>
              <a:gd name="connsiteY19" fmla="*/ 3308 h 10952"/>
              <a:gd name="connsiteX20" fmla="*/ 16439 w 17515"/>
              <a:gd name="connsiteY20" fmla="*/ 3768 h 10952"/>
              <a:gd name="connsiteX21" fmla="*/ 17463 w 17515"/>
              <a:gd name="connsiteY21" fmla="*/ 3419 h 10952"/>
              <a:gd name="connsiteX22" fmla="*/ 14789 w 17515"/>
              <a:gd name="connsiteY22" fmla="*/ 7151 h 10952"/>
              <a:gd name="connsiteX23" fmla="*/ 14178 w 17515"/>
              <a:gd name="connsiteY23" fmla="*/ 6563 h 10952"/>
              <a:gd name="connsiteX24" fmla="*/ 13439 w 17515"/>
              <a:gd name="connsiteY24" fmla="*/ 5865 h 10952"/>
              <a:gd name="connsiteX25" fmla="*/ 13055 w 17515"/>
              <a:gd name="connsiteY25" fmla="*/ 5690 h 10952"/>
              <a:gd name="connsiteX26" fmla="*/ 12644 w 17515"/>
              <a:gd name="connsiteY26" fmla="*/ 5996 h 10952"/>
              <a:gd name="connsiteX27" fmla="*/ 11903 w 17515"/>
              <a:gd name="connsiteY27" fmla="*/ 6055 h 10952"/>
              <a:gd name="connsiteX28" fmla="*/ 11320 w 17515"/>
              <a:gd name="connsiteY28" fmla="*/ 6214 h 10952"/>
              <a:gd name="connsiteX29" fmla="*/ 10737 w 17515"/>
              <a:gd name="connsiteY29" fmla="*/ 6659 h 10952"/>
              <a:gd name="connsiteX30" fmla="*/ 9867 w 17515"/>
              <a:gd name="connsiteY30" fmla="*/ 6981 h 10952"/>
              <a:gd name="connsiteX31" fmla="*/ 9387 w 17515"/>
              <a:gd name="connsiteY31" fmla="*/ 7278 h 10952"/>
              <a:gd name="connsiteX32" fmla="*/ 8848 w 17515"/>
              <a:gd name="connsiteY32" fmla="*/ 7477 h 10952"/>
              <a:gd name="connsiteX33" fmla="*/ 8255 w 17515"/>
              <a:gd name="connsiteY33" fmla="*/ 7896 h 10952"/>
              <a:gd name="connsiteX34" fmla="*/ 7448 w 17515"/>
              <a:gd name="connsiteY34" fmla="*/ 8196 h 10952"/>
              <a:gd name="connsiteX35" fmla="*/ 7200 w 17515"/>
              <a:gd name="connsiteY35" fmla="*/ 9005 h 10952"/>
              <a:gd name="connsiteX36" fmla="*/ 6997 w 17515"/>
              <a:gd name="connsiteY36" fmla="*/ 9533 h 10952"/>
              <a:gd name="connsiteX37" fmla="*/ 6573 w 17515"/>
              <a:gd name="connsiteY37" fmla="*/ 10311 h 10952"/>
              <a:gd name="connsiteX38" fmla="*/ 5636 w 17515"/>
              <a:gd name="connsiteY38" fmla="*/ 10756 h 10952"/>
              <a:gd name="connsiteX39" fmla="*/ 5300 w 17515"/>
              <a:gd name="connsiteY39" fmla="*/ 10937 h 10952"/>
              <a:gd name="connsiteX40" fmla="*/ 4893 w 17515"/>
              <a:gd name="connsiteY40" fmla="*/ 10391 h 10952"/>
              <a:gd name="connsiteX41" fmla="*/ 4629 w 17515"/>
              <a:gd name="connsiteY41" fmla="*/ 9680 h 10952"/>
              <a:gd name="connsiteX42" fmla="*/ 4396 w 17515"/>
              <a:gd name="connsiteY42" fmla="*/ 9218 h 10952"/>
              <a:gd name="connsiteX43" fmla="*/ 3945 w 17515"/>
              <a:gd name="connsiteY43" fmla="*/ 8116 h 10952"/>
              <a:gd name="connsiteX44" fmla="*/ 3710 w 17515"/>
              <a:gd name="connsiteY44" fmla="*/ 7181 h 10952"/>
              <a:gd name="connsiteX45" fmla="*/ 3605 w 17515"/>
              <a:gd name="connsiteY45" fmla="*/ 6671 h 10952"/>
              <a:gd name="connsiteX46" fmla="*/ 3543 w 17515"/>
              <a:gd name="connsiteY46" fmla="*/ 6371 h 10952"/>
              <a:gd name="connsiteX47" fmla="*/ 3727 w 17515"/>
              <a:gd name="connsiteY47" fmla="*/ 5372 h 10952"/>
              <a:gd name="connsiteX48" fmla="*/ 3220 w 17515"/>
              <a:gd name="connsiteY48" fmla="*/ 5672 h 10952"/>
              <a:gd name="connsiteX49" fmla="*/ 2746 w 17515"/>
              <a:gd name="connsiteY49" fmla="*/ 5706 h 10952"/>
              <a:gd name="connsiteX50" fmla="*/ 2376 w 17515"/>
              <a:gd name="connsiteY50" fmla="*/ 5563 h 10952"/>
              <a:gd name="connsiteX51" fmla="*/ 2020 w 17515"/>
              <a:gd name="connsiteY51" fmla="*/ 5025 h 10952"/>
              <a:gd name="connsiteX52" fmla="*/ 2401 w 17515"/>
              <a:gd name="connsiteY52" fmla="*/ 4793 h 10952"/>
              <a:gd name="connsiteX53" fmla="*/ 1994 w 17515"/>
              <a:gd name="connsiteY53" fmla="*/ 4448 h 10952"/>
              <a:gd name="connsiteX54" fmla="*/ 1373 w 17515"/>
              <a:gd name="connsiteY54" fmla="*/ 3987 h 10952"/>
              <a:gd name="connsiteX0" fmla="*/ 1373 w 17547"/>
              <a:gd name="connsiteY0" fmla="*/ 3987 h 10952"/>
              <a:gd name="connsiteX1" fmla="*/ 324 w 17547"/>
              <a:gd name="connsiteY1" fmla="*/ 3292 h 10952"/>
              <a:gd name="connsiteX2" fmla="*/ 34 w 17547"/>
              <a:gd name="connsiteY2" fmla="*/ 2685 h 10952"/>
              <a:gd name="connsiteX3" fmla="*/ 992 w 17547"/>
              <a:gd name="connsiteY3" fmla="*/ 1978 h 10952"/>
              <a:gd name="connsiteX4" fmla="*/ 1728 w 17547"/>
              <a:gd name="connsiteY4" fmla="*/ 1767 h 10952"/>
              <a:gd name="connsiteX5" fmla="*/ 2397 w 17547"/>
              <a:gd name="connsiteY5" fmla="*/ 1424 h 10952"/>
              <a:gd name="connsiteX6" fmla="*/ 3250 w 17547"/>
              <a:gd name="connsiteY6" fmla="*/ 1837 h 10952"/>
              <a:gd name="connsiteX7" fmla="*/ 3658 w 17547"/>
              <a:gd name="connsiteY7" fmla="*/ 1368 h 10952"/>
              <a:gd name="connsiteX8" fmla="*/ 4286 w 17547"/>
              <a:gd name="connsiteY8" fmla="*/ 737 h 10952"/>
              <a:gd name="connsiteX9" fmla="*/ 5085 w 17547"/>
              <a:gd name="connsiteY9" fmla="*/ 0 h 10952"/>
              <a:gd name="connsiteX10" fmla="*/ 5778 w 17547"/>
              <a:gd name="connsiteY10" fmla="*/ 299 h 10952"/>
              <a:gd name="connsiteX11" fmla="*/ 6452 w 17547"/>
              <a:gd name="connsiteY11" fmla="*/ 796 h 10952"/>
              <a:gd name="connsiteX12" fmla="*/ 6922 w 17547"/>
              <a:gd name="connsiteY12" fmla="*/ 1025 h 10952"/>
              <a:gd name="connsiteX13" fmla="*/ 7515 w 17547"/>
              <a:gd name="connsiteY13" fmla="*/ 1364 h 10952"/>
              <a:gd name="connsiteX14" fmla="*/ 8346 w 17547"/>
              <a:gd name="connsiteY14" fmla="*/ 1680 h 10952"/>
              <a:gd name="connsiteX15" fmla="*/ 9560 w 17547"/>
              <a:gd name="connsiteY15" fmla="*/ 2525 h 10952"/>
              <a:gd name="connsiteX16" fmla="*/ 10808 w 17547"/>
              <a:gd name="connsiteY16" fmla="*/ 2815 h 10952"/>
              <a:gd name="connsiteX17" fmla="*/ 11952 w 17547"/>
              <a:gd name="connsiteY17" fmla="*/ 3019 h 10952"/>
              <a:gd name="connsiteX18" fmla="*/ 14117 w 17547"/>
              <a:gd name="connsiteY18" fmla="*/ 3001 h 10952"/>
              <a:gd name="connsiteX19" fmla="*/ 15230 w 17547"/>
              <a:gd name="connsiteY19" fmla="*/ 3308 h 10952"/>
              <a:gd name="connsiteX20" fmla="*/ 16439 w 17547"/>
              <a:gd name="connsiteY20" fmla="*/ 3768 h 10952"/>
              <a:gd name="connsiteX21" fmla="*/ 17463 w 17547"/>
              <a:gd name="connsiteY21" fmla="*/ 3419 h 10952"/>
              <a:gd name="connsiteX22" fmla="*/ 14178 w 17547"/>
              <a:gd name="connsiteY22" fmla="*/ 6563 h 10952"/>
              <a:gd name="connsiteX23" fmla="*/ 13439 w 17547"/>
              <a:gd name="connsiteY23" fmla="*/ 5865 h 10952"/>
              <a:gd name="connsiteX24" fmla="*/ 13055 w 17547"/>
              <a:gd name="connsiteY24" fmla="*/ 5690 h 10952"/>
              <a:gd name="connsiteX25" fmla="*/ 12644 w 17547"/>
              <a:gd name="connsiteY25" fmla="*/ 5996 h 10952"/>
              <a:gd name="connsiteX26" fmla="*/ 11903 w 17547"/>
              <a:gd name="connsiteY26" fmla="*/ 6055 h 10952"/>
              <a:gd name="connsiteX27" fmla="*/ 11320 w 17547"/>
              <a:gd name="connsiteY27" fmla="*/ 6214 h 10952"/>
              <a:gd name="connsiteX28" fmla="*/ 10737 w 17547"/>
              <a:gd name="connsiteY28" fmla="*/ 6659 h 10952"/>
              <a:gd name="connsiteX29" fmla="*/ 9867 w 17547"/>
              <a:gd name="connsiteY29" fmla="*/ 6981 h 10952"/>
              <a:gd name="connsiteX30" fmla="*/ 9387 w 17547"/>
              <a:gd name="connsiteY30" fmla="*/ 7278 h 10952"/>
              <a:gd name="connsiteX31" fmla="*/ 8848 w 17547"/>
              <a:gd name="connsiteY31" fmla="*/ 7477 h 10952"/>
              <a:gd name="connsiteX32" fmla="*/ 8255 w 17547"/>
              <a:gd name="connsiteY32" fmla="*/ 7896 h 10952"/>
              <a:gd name="connsiteX33" fmla="*/ 7448 w 17547"/>
              <a:gd name="connsiteY33" fmla="*/ 8196 h 10952"/>
              <a:gd name="connsiteX34" fmla="*/ 7200 w 17547"/>
              <a:gd name="connsiteY34" fmla="*/ 9005 h 10952"/>
              <a:gd name="connsiteX35" fmla="*/ 6997 w 17547"/>
              <a:gd name="connsiteY35" fmla="*/ 9533 h 10952"/>
              <a:gd name="connsiteX36" fmla="*/ 6573 w 17547"/>
              <a:gd name="connsiteY36" fmla="*/ 10311 h 10952"/>
              <a:gd name="connsiteX37" fmla="*/ 5636 w 17547"/>
              <a:gd name="connsiteY37" fmla="*/ 10756 h 10952"/>
              <a:gd name="connsiteX38" fmla="*/ 5300 w 17547"/>
              <a:gd name="connsiteY38" fmla="*/ 10937 h 10952"/>
              <a:gd name="connsiteX39" fmla="*/ 4893 w 17547"/>
              <a:gd name="connsiteY39" fmla="*/ 10391 h 10952"/>
              <a:gd name="connsiteX40" fmla="*/ 4629 w 17547"/>
              <a:gd name="connsiteY40" fmla="*/ 9680 h 10952"/>
              <a:gd name="connsiteX41" fmla="*/ 4396 w 17547"/>
              <a:gd name="connsiteY41" fmla="*/ 9218 h 10952"/>
              <a:gd name="connsiteX42" fmla="*/ 3945 w 17547"/>
              <a:gd name="connsiteY42" fmla="*/ 8116 h 10952"/>
              <a:gd name="connsiteX43" fmla="*/ 3710 w 17547"/>
              <a:gd name="connsiteY43" fmla="*/ 7181 h 10952"/>
              <a:gd name="connsiteX44" fmla="*/ 3605 w 17547"/>
              <a:gd name="connsiteY44" fmla="*/ 6671 h 10952"/>
              <a:gd name="connsiteX45" fmla="*/ 3543 w 17547"/>
              <a:gd name="connsiteY45" fmla="*/ 6371 h 10952"/>
              <a:gd name="connsiteX46" fmla="*/ 3727 w 17547"/>
              <a:gd name="connsiteY46" fmla="*/ 5372 h 10952"/>
              <a:gd name="connsiteX47" fmla="*/ 3220 w 17547"/>
              <a:gd name="connsiteY47" fmla="*/ 5672 h 10952"/>
              <a:gd name="connsiteX48" fmla="*/ 2746 w 17547"/>
              <a:gd name="connsiteY48" fmla="*/ 5706 h 10952"/>
              <a:gd name="connsiteX49" fmla="*/ 2376 w 17547"/>
              <a:gd name="connsiteY49" fmla="*/ 5563 h 10952"/>
              <a:gd name="connsiteX50" fmla="*/ 2020 w 17547"/>
              <a:gd name="connsiteY50" fmla="*/ 5025 h 10952"/>
              <a:gd name="connsiteX51" fmla="*/ 2401 w 17547"/>
              <a:gd name="connsiteY51" fmla="*/ 4793 h 10952"/>
              <a:gd name="connsiteX52" fmla="*/ 1994 w 17547"/>
              <a:gd name="connsiteY52" fmla="*/ 4448 h 10952"/>
              <a:gd name="connsiteX53" fmla="*/ 1373 w 17547"/>
              <a:gd name="connsiteY53" fmla="*/ 3987 h 10952"/>
              <a:gd name="connsiteX0" fmla="*/ 1373 w 16465"/>
              <a:gd name="connsiteY0" fmla="*/ 3987 h 10952"/>
              <a:gd name="connsiteX1" fmla="*/ 324 w 16465"/>
              <a:gd name="connsiteY1" fmla="*/ 3292 h 10952"/>
              <a:gd name="connsiteX2" fmla="*/ 34 w 16465"/>
              <a:gd name="connsiteY2" fmla="*/ 2685 h 10952"/>
              <a:gd name="connsiteX3" fmla="*/ 992 w 16465"/>
              <a:gd name="connsiteY3" fmla="*/ 1978 h 10952"/>
              <a:gd name="connsiteX4" fmla="*/ 1728 w 16465"/>
              <a:gd name="connsiteY4" fmla="*/ 1767 h 10952"/>
              <a:gd name="connsiteX5" fmla="*/ 2397 w 16465"/>
              <a:gd name="connsiteY5" fmla="*/ 1424 h 10952"/>
              <a:gd name="connsiteX6" fmla="*/ 3250 w 16465"/>
              <a:gd name="connsiteY6" fmla="*/ 1837 h 10952"/>
              <a:gd name="connsiteX7" fmla="*/ 3658 w 16465"/>
              <a:gd name="connsiteY7" fmla="*/ 1368 h 10952"/>
              <a:gd name="connsiteX8" fmla="*/ 4286 w 16465"/>
              <a:gd name="connsiteY8" fmla="*/ 737 h 10952"/>
              <a:gd name="connsiteX9" fmla="*/ 5085 w 16465"/>
              <a:gd name="connsiteY9" fmla="*/ 0 h 10952"/>
              <a:gd name="connsiteX10" fmla="*/ 5778 w 16465"/>
              <a:gd name="connsiteY10" fmla="*/ 299 h 10952"/>
              <a:gd name="connsiteX11" fmla="*/ 6452 w 16465"/>
              <a:gd name="connsiteY11" fmla="*/ 796 h 10952"/>
              <a:gd name="connsiteX12" fmla="*/ 6922 w 16465"/>
              <a:gd name="connsiteY12" fmla="*/ 1025 h 10952"/>
              <a:gd name="connsiteX13" fmla="*/ 7515 w 16465"/>
              <a:gd name="connsiteY13" fmla="*/ 1364 h 10952"/>
              <a:gd name="connsiteX14" fmla="*/ 8346 w 16465"/>
              <a:gd name="connsiteY14" fmla="*/ 1680 h 10952"/>
              <a:gd name="connsiteX15" fmla="*/ 9560 w 16465"/>
              <a:gd name="connsiteY15" fmla="*/ 2525 h 10952"/>
              <a:gd name="connsiteX16" fmla="*/ 10808 w 16465"/>
              <a:gd name="connsiteY16" fmla="*/ 2815 h 10952"/>
              <a:gd name="connsiteX17" fmla="*/ 11952 w 16465"/>
              <a:gd name="connsiteY17" fmla="*/ 3019 h 10952"/>
              <a:gd name="connsiteX18" fmla="*/ 14117 w 16465"/>
              <a:gd name="connsiteY18" fmla="*/ 3001 h 10952"/>
              <a:gd name="connsiteX19" fmla="*/ 15230 w 16465"/>
              <a:gd name="connsiteY19" fmla="*/ 3308 h 10952"/>
              <a:gd name="connsiteX20" fmla="*/ 16439 w 16465"/>
              <a:gd name="connsiteY20" fmla="*/ 3768 h 10952"/>
              <a:gd name="connsiteX21" fmla="*/ 14178 w 16465"/>
              <a:gd name="connsiteY21" fmla="*/ 6563 h 10952"/>
              <a:gd name="connsiteX22" fmla="*/ 13439 w 16465"/>
              <a:gd name="connsiteY22" fmla="*/ 5865 h 10952"/>
              <a:gd name="connsiteX23" fmla="*/ 13055 w 16465"/>
              <a:gd name="connsiteY23" fmla="*/ 5690 h 10952"/>
              <a:gd name="connsiteX24" fmla="*/ 12644 w 16465"/>
              <a:gd name="connsiteY24" fmla="*/ 5996 h 10952"/>
              <a:gd name="connsiteX25" fmla="*/ 11903 w 16465"/>
              <a:gd name="connsiteY25" fmla="*/ 6055 h 10952"/>
              <a:gd name="connsiteX26" fmla="*/ 11320 w 16465"/>
              <a:gd name="connsiteY26" fmla="*/ 6214 h 10952"/>
              <a:gd name="connsiteX27" fmla="*/ 10737 w 16465"/>
              <a:gd name="connsiteY27" fmla="*/ 6659 h 10952"/>
              <a:gd name="connsiteX28" fmla="*/ 9867 w 16465"/>
              <a:gd name="connsiteY28" fmla="*/ 6981 h 10952"/>
              <a:gd name="connsiteX29" fmla="*/ 9387 w 16465"/>
              <a:gd name="connsiteY29" fmla="*/ 7278 h 10952"/>
              <a:gd name="connsiteX30" fmla="*/ 8848 w 16465"/>
              <a:gd name="connsiteY30" fmla="*/ 7477 h 10952"/>
              <a:gd name="connsiteX31" fmla="*/ 8255 w 16465"/>
              <a:gd name="connsiteY31" fmla="*/ 7896 h 10952"/>
              <a:gd name="connsiteX32" fmla="*/ 7448 w 16465"/>
              <a:gd name="connsiteY32" fmla="*/ 8196 h 10952"/>
              <a:gd name="connsiteX33" fmla="*/ 7200 w 16465"/>
              <a:gd name="connsiteY33" fmla="*/ 9005 h 10952"/>
              <a:gd name="connsiteX34" fmla="*/ 6997 w 16465"/>
              <a:gd name="connsiteY34" fmla="*/ 9533 h 10952"/>
              <a:gd name="connsiteX35" fmla="*/ 6573 w 16465"/>
              <a:gd name="connsiteY35" fmla="*/ 10311 h 10952"/>
              <a:gd name="connsiteX36" fmla="*/ 5636 w 16465"/>
              <a:gd name="connsiteY36" fmla="*/ 10756 h 10952"/>
              <a:gd name="connsiteX37" fmla="*/ 5300 w 16465"/>
              <a:gd name="connsiteY37" fmla="*/ 10937 h 10952"/>
              <a:gd name="connsiteX38" fmla="*/ 4893 w 16465"/>
              <a:gd name="connsiteY38" fmla="*/ 10391 h 10952"/>
              <a:gd name="connsiteX39" fmla="*/ 4629 w 16465"/>
              <a:gd name="connsiteY39" fmla="*/ 9680 h 10952"/>
              <a:gd name="connsiteX40" fmla="*/ 4396 w 16465"/>
              <a:gd name="connsiteY40" fmla="*/ 9218 h 10952"/>
              <a:gd name="connsiteX41" fmla="*/ 3945 w 16465"/>
              <a:gd name="connsiteY41" fmla="*/ 8116 h 10952"/>
              <a:gd name="connsiteX42" fmla="*/ 3710 w 16465"/>
              <a:gd name="connsiteY42" fmla="*/ 7181 h 10952"/>
              <a:gd name="connsiteX43" fmla="*/ 3605 w 16465"/>
              <a:gd name="connsiteY43" fmla="*/ 6671 h 10952"/>
              <a:gd name="connsiteX44" fmla="*/ 3543 w 16465"/>
              <a:gd name="connsiteY44" fmla="*/ 6371 h 10952"/>
              <a:gd name="connsiteX45" fmla="*/ 3727 w 16465"/>
              <a:gd name="connsiteY45" fmla="*/ 5372 h 10952"/>
              <a:gd name="connsiteX46" fmla="*/ 3220 w 16465"/>
              <a:gd name="connsiteY46" fmla="*/ 5672 h 10952"/>
              <a:gd name="connsiteX47" fmla="*/ 2746 w 16465"/>
              <a:gd name="connsiteY47" fmla="*/ 5706 h 10952"/>
              <a:gd name="connsiteX48" fmla="*/ 2376 w 16465"/>
              <a:gd name="connsiteY48" fmla="*/ 5563 h 10952"/>
              <a:gd name="connsiteX49" fmla="*/ 2020 w 16465"/>
              <a:gd name="connsiteY49" fmla="*/ 5025 h 10952"/>
              <a:gd name="connsiteX50" fmla="*/ 2401 w 16465"/>
              <a:gd name="connsiteY50" fmla="*/ 4793 h 10952"/>
              <a:gd name="connsiteX51" fmla="*/ 1994 w 16465"/>
              <a:gd name="connsiteY51" fmla="*/ 4448 h 10952"/>
              <a:gd name="connsiteX52" fmla="*/ 1373 w 16465"/>
              <a:gd name="connsiteY52" fmla="*/ 3987 h 10952"/>
              <a:gd name="connsiteX0" fmla="*/ 1373 w 16465"/>
              <a:gd name="connsiteY0" fmla="*/ 3987 h 10952"/>
              <a:gd name="connsiteX1" fmla="*/ 324 w 16465"/>
              <a:gd name="connsiteY1" fmla="*/ 3292 h 10952"/>
              <a:gd name="connsiteX2" fmla="*/ 34 w 16465"/>
              <a:gd name="connsiteY2" fmla="*/ 2685 h 10952"/>
              <a:gd name="connsiteX3" fmla="*/ 992 w 16465"/>
              <a:gd name="connsiteY3" fmla="*/ 1978 h 10952"/>
              <a:gd name="connsiteX4" fmla="*/ 1728 w 16465"/>
              <a:gd name="connsiteY4" fmla="*/ 1767 h 10952"/>
              <a:gd name="connsiteX5" fmla="*/ 2397 w 16465"/>
              <a:gd name="connsiteY5" fmla="*/ 1424 h 10952"/>
              <a:gd name="connsiteX6" fmla="*/ 3250 w 16465"/>
              <a:gd name="connsiteY6" fmla="*/ 1837 h 10952"/>
              <a:gd name="connsiteX7" fmla="*/ 3658 w 16465"/>
              <a:gd name="connsiteY7" fmla="*/ 1368 h 10952"/>
              <a:gd name="connsiteX8" fmla="*/ 4286 w 16465"/>
              <a:gd name="connsiteY8" fmla="*/ 737 h 10952"/>
              <a:gd name="connsiteX9" fmla="*/ 5085 w 16465"/>
              <a:gd name="connsiteY9" fmla="*/ 0 h 10952"/>
              <a:gd name="connsiteX10" fmla="*/ 5778 w 16465"/>
              <a:gd name="connsiteY10" fmla="*/ 299 h 10952"/>
              <a:gd name="connsiteX11" fmla="*/ 6452 w 16465"/>
              <a:gd name="connsiteY11" fmla="*/ 796 h 10952"/>
              <a:gd name="connsiteX12" fmla="*/ 6922 w 16465"/>
              <a:gd name="connsiteY12" fmla="*/ 1025 h 10952"/>
              <a:gd name="connsiteX13" fmla="*/ 7515 w 16465"/>
              <a:gd name="connsiteY13" fmla="*/ 1364 h 10952"/>
              <a:gd name="connsiteX14" fmla="*/ 7929 w 16465"/>
              <a:gd name="connsiteY14" fmla="*/ 1765 h 10952"/>
              <a:gd name="connsiteX15" fmla="*/ 9560 w 16465"/>
              <a:gd name="connsiteY15" fmla="*/ 2525 h 10952"/>
              <a:gd name="connsiteX16" fmla="*/ 10808 w 16465"/>
              <a:gd name="connsiteY16" fmla="*/ 2815 h 10952"/>
              <a:gd name="connsiteX17" fmla="*/ 11952 w 16465"/>
              <a:gd name="connsiteY17" fmla="*/ 3019 h 10952"/>
              <a:gd name="connsiteX18" fmla="*/ 14117 w 16465"/>
              <a:gd name="connsiteY18" fmla="*/ 3001 h 10952"/>
              <a:gd name="connsiteX19" fmla="*/ 15230 w 16465"/>
              <a:gd name="connsiteY19" fmla="*/ 3308 h 10952"/>
              <a:gd name="connsiteX20" fmla="*/ 16439 w 16465"/>
              <a:gd name="connsiteY20" fmla="*/ 3768 h 10952"/>
              <a:gd name="connsiteX21" fmla="*/ 14178 w 16465"/>
              <a:gd name="connsiteY21" fmla="*/ 6563 h 10952"/>
              <a:gd name="connsiteX22" fmla="*/ 13439 w 16465"/>
              <a:gd name="connsiteY22" fmla="*/ 5865 h 10952"/>
              <a:gd name="connsiteX23" fmla="*/ 13055 w 16465"/>
              <a:gd name="connsiteY23" fmla="*/ 5690 h 10952"/>
              <a:gd name="connsiteX24" fmla="*/ 12644 w 16465"/>
              <a:gd name="connsiteY24" fmla="*/ 5996 h 10952"/>
              <a:gd name="connsiteX25" fmla="*/ 11903 w 16465"/>
              <a:gd name="connsiteY25" fmla="*/ 6055 h 10952"/>
              <a:gd name="connsiteX26" fmla="*/ 11320 w 16465"/>
              <a:gd name="connsiteY26" fmla="*/ 6214 h 10952"/>
              <a:gd name="connsiteX27" fmla="*/ 10737 w 16465"/>
              <a:gd name="connsiteY27" fmla="*/ 6659 h 10952"/>
              <a:gd name="connsiteX28" fmla="*/ 9867 w 16465"/>
              <a:gd name="connsiteY28" fmla="*/ 6981 h 10952"/>
              <a:gd name="connsiteX29" fmla="*/ 9387 w 16465"/>
              <a:gd name="connsiteY29" fmla="*/ 7278 h 10952"/>
              <a:gd name="connsiteX30" fmla="*/ 8848 w 16465"/>
              <a:gd name="connsiteY30" fmla="*/ 7477 h 10952"/>
              <a:gd name="connsiteX31" fmla="*/ 8255 w 16465"/>
              <a:gd name="connsiteY31" fmla="*/ 7896 h 10952"/>
              <a:gd name="connsiteX32" fmla="*/ 7448 w 16465"/>
              <a:gd name="connsiteY32" fmla="*/ 8196 h 10952"/>
              <a:gd name="connsiteX33" fmla="*/ 7200 w 16465"/>
              <a:gd name="connsiteY33" fmla="*/ 9005 h 10952"/>
              <a:gd name="connsiteX34" fmla="*/ 6997 w 16465"/>
              <a:gd name="connsiteY34" fmla="*/ 9533 h 10952"/>
              <a:gd name="connsiteX35" fmla="*/ 6573 w 16465"/>
              <a:gd name="connsiteY35" fmla="*/ 10311 h 10952"/>
              <a:gd name="connsiteX36" fmla="*/ 5636 w 16465"/>
              <a:gd name="connsiteY36" fmla="*/ 10756 h 10952"/>
              <a:gd name="connsiteX37" fmla="*/ 5300 w 16465"/>
              <a:gd name="connsiteY37" fmla="*/ 10937 h 10952"/>
              <a:gd name="connsiteX38" fmla="*/ 4893 w 16465"/>
              <a:gd name="connsiteY38" fmla="*/ 10391 h 10952"/>
              <a:gd name="connsiteX39" fmla="*/ 4629 w 16465"/>
              <a:gd name="connsiteY39" fmla="*/ 9680 h 10952"/>
              <a:gd name="connsiteX40" fmla="*/ 4396 w 16465"/>
              <a:gd name="connsiteY40" fmla="*/ 9218 h 10952"/>
              <a:gd name="connsiteX41" fmla="*/ 3945 w 16465"/>
              <a:gd name="connsiteY41" fmla="*/ 8116 h 10952"/>
              <a:gd name="connsiteX42" fmla="*/ 3710 w 16465"/>
              <a:gd name="connsiteY42" fmla="*/ 7181 h 10952"/>
              <a:gd name="connsiteX43" fmla="*/ 3605 w 16465"/>
              <a:gd name="connsiteY43" fmla="*/ 6671 h 10952"/>
              <a:gd name="connsiteX44" fmla="*/ 3543 w 16465"/>
              <a:gd name="connsiteY44" fmla="*/ 6371 h 10952"/>
              <a:gd name="connsiteX45" fmla="*/ 3727 w 16465"/>
              <a:gd name="connsiteY45" fmla="*/ 5372 h 10952"/>
              <a:gd name="connsiteX46" fmla="*/ 3220 w 16465"/>
              <a:gd name="connsiteY46" fmla="*/ 5672 h 10952"/>
              <a:gd name="connsiteX47" fmla="*/ 2746 w 16465"/>
              <a:gd name="connsiteY47" fmla="*/ 5706 h 10952"/>
              <a:gd name="connsiteX48" fmla="*/ 2376 w 16465"/>
              <a:gd name="connsiteY48" fmla="*/ 5563 h 10952"/>
              <a:gd name="connsiteX49" fmla="*/ 2020 w 16465"/>
              <a:gd name="connsiteY49" fmla="*/ 5025 h 10952"/>
              <a:gd name="connsiteX50" fmla="*/ 2401 w 16465"/>
              <a:gd name="connsiteY50" fmla="*/ 4793 h 10952"/>
              <a:gd name="connsiteX51" fmla="*/ 1994 w 16465"/>
              <a:gd name="connsiteY51" fmla="*/ 4448 h 10952"/>
              <a:gd name="connsiteX52" fmla="*/ 1373 w 16465"/>
              <a:gd name="connsiteY52" fmla="*/ 3987 h 10952"/>
              <a:gd name="connsiteX0" fmla="*/ 1373 w 16465"/>
              <a:gd name="connsiteY0" fmla="*/ 3987 h 10952"/>
              <a:gd name="connsiteX1" fmla="*/ 324 w 16465"/>
              <a:gd name="connsiteY1" fmla="*/ 3292 h 10952"/>
              <a:gd name="connsiteX2" fmla="*/ 34 w 16465"/>
              <a:gd name="connsiteY2" fmla="*/ 2685 h 10952"/>
              <a:gd name="connsiteX3" fmla="*/ 992 w 16465"/>
              <a:gd name="connsiteY3" fmla="*/ 1978 h 10952"/>
              <a:gd name="connsiteX4" fmla="*/ 1728 w 16465"/>
              <a:gd name="connsiteY4" fmla="*/ 1767 h 10952"/>
              <a:gd name="connsiteX5" fmla="*/ 2397 w 16465"/>
              <a:gd name="connsiteY5" fmla="*/ 1424 h 10952"/>
              <a:gd name="connsiteX6" fmla="*/ 3250 w 16465"/>
              <a:gd name="connsiteY6" fmla="*/ 1837 h 10952"/>
              <a:gd name="connsiteX7" fmla="*/ 3658 w 16465"/>
              <a:gd name="connsiteY7" fmla="*/ 1368 h 10952"/>
              <a:gd name="connsiteX8" fmla="*/ 4286 w 16465"/>
              <a:gd name="connsiteY8" fmla="*/ 737 h 10952"/>
              <a:gd name="connsiteX9" fmla="*/ 5085 w 16465"/>
              <a:gd name="connsiteY9" fmla="*/ 0 h 10952"/>
              <a:gd name="connsiteX10" fmla="*/ 5778 w 16465"/>
              <a:gd name="connsiteY10" fmla="*/ 299 h 10952"/>
              <a:gd name="connsiteX11" fmla="*/ 6452 w 16465"/>
              <a:gd name="connsiteY11" fmla="*/ 796 h 10952"/>
              <a:gd name="connsiteX12" fmla="*/ 7036 w 16465"/>
              <a:gd name="connsiteY12" fmla="*/ 559 h 10952"/>
              <a:gd name="connsiteX13" fmla="*/ 7515 w 16465"/>
              <a:gd name="connsiteY13" fmla="*/ 1364 h 10952"/>
              <a:gd name="connsiteX14" fmla="*/ 7929 w 16465"/>
              <a:gd name="connsiteY14" fmla="*/ 1765 h 10952"/>
              <a:gd name="connsiteX15" fmla="*/ 9560 w 16465"/>
              <a:gd name="connsiteY15" fmla="*/ 2525 h 10952"/>
              <a:gd name="connsiteX16" fmla="*/ 10808 w 16465"/>
              <a:gd name="connsiteY16" fmla="*/ 2815 h 10952"/>
              <a:gd name="connsiteX17" fmla="*/ 11952 w 16465"/>
              <a:gd name="connsiteY17" fmla="*/ 3019 h 10952"/>
              <a:gd name="connsiteX18" fmla="*/ 14117 w 16465"/>
              <a:gd name="connsiteY18" fmla="*/ 3001 h 10952"/>
              <a:gd name="connsiteX19" fmla="*/ 15230 w 16465"/>
              <a:gd name="connsiteY19" fmla="*/ 3308 h 10952"/>
              <a:gd name="connsiteX20" fmla="*/ 16439 w 16465"/>
              <a:gd name="connsiteY20" fmla="*/ 3768 h 10952"/>
              <a:gd name="connsiteX21" fmla="*/ 14178 w 16465"/>
              <a:gd name="connsiteY21" fmla="*/ 6563 h 10952"/>
              <a:gd name="connsiteX22" fmla="*/ 13439 w 16465"/>
              <a:gd name="connsiteY22" fmla="*/ 5865 h 10952"/>
              <a:gd name="connsiteX23" fmla="*/ 13055 w 16465"/>
              <a:gd name="connsiteY23" fmla="*/ 5690 h 10952"/>
              <a:gd name="connsiteX24" fmla="*/ 12644 w 16465"/>
              <a:gd name="connsiteY24" fmla="*/ 5996 h 10952"/>
              <a:gd name="connsiteX25" fmla="*/ 11903 w 16465"/>
              <a:gd name="connsiteY25" fmla="*/ 6055 h 10952"/>
              <a:gd name="connsiteX26" fmla="*/ 11320 w 16465"/>
              <a:gd name="connsiteY26" fmla="*/ 6214 h 10952"/>
              <a:gd name="connsiteX27" fmla="*/ 10737 w 16465"/>
              <a:gd name="connsiteY27" fmla="*/ 6659 h 10952"/>
              <a:gd name="connsiteX28" fmla="*/ 9867 w 16465"/>
              <a:gd name="connsiteY28" fmla="*/ 6981 h 10952"/>
              <a:gd name="connsiteX29" fmla="*/ 9387 w 16465"/>
              <a:gd name="connsiteY29" fmla="*/ 7278 h 10952"/>
              <a:gd name="connsiteX30" fmla="*/ 8848 w 16465"/>
              <a:gd name="connsiteY30" fmla="*/ 7477 h 10952"/>
              <a:gd name="connsiteX31" fmla="*/ 8255 w 16465"/>
              <a:gd name="connsiteY31" fmla="*/ 7896 h 10952"/>
              <a:gd name="connsiteX32" fmla="*/ 7448 w 16465"/>
              <a:gd name="connsiteY32" fmla="*/ 8196 h 10952"/>
              <a:gd name="connsiteX33" fmla="*/ 7200 w 16465"/>
              <a:gd name="connsiteY33" fmla="*/ 9005 h 10952"/>
              <a:gd name="connsiteX34" fmla="*/ 6997 w 16465"/>
              <a:gd name="connsiteY34" fmla="*/ 9533 h 10952"/>
              <a:gd name="connsiteX35" fmla="*/ 6573 w 16465"/>
              <a:gd name="connsiteY35" fmla="*/ 10311 h 10952"/>
              <a:gd name="connsiteX36" fmla="*/ 5636 w 16465"/>
              <a:gd name="connsiteY36" fmla="*/ 10756 h 10952"/>
              <a:gd name="connsiteX37" fmla="*/ 5300 w 16465"/>
              <a:gd name="connsiteY37" fmla="*/ 10937 h 10952"/>
              <a:gd name="connsiteX38" fmla="*/ 4893 w 16465"/>
              <a:gd name="connsiteY38" fmla="*/ 10391 h 10952"/>
              <a:gd name="connsiteX39" fmla="*/ 4629 w 16465"/>
              <a:gd name="connsiteY39" fmla="*/ 9680 h 10952"/>
              <a:gd name="connsiteX40" fmla="*/ 4396 w 16465"/>
              <a:gd name="connsiteY40" fmla="*/ 9218 h 10952"/>
              <a:gd name="connsiteX41" fmla="*/ 3945 w 16465"/>
              <a:gd name="connsiteY41" fmla="*/ 8116 h 10952"/>
              <a:gd name="connsiteX42" fmla="*/ 3710 w 16465"/>
              <a:gd name="connsiteY42" fmla="*/ 7181 h 10952"/>
              <a:gd name="connsiteX43" fmla="*/ 3605 w 16465"/>
              <a:gd name="connsiteY43" fmla="*/ 6671 h 10952"/>
              <a:gd name="connsiteX44" fmla="*/ 3543 w 16465"/>
              <a:gd name="connsiteY44" fmla="*/ 6371 h 10952"/>
              <a:gd name="connsiteX45" fmla="*/ 3727 w 16465"/>
              <a:gd name="connsiteY45" fmla="*/ 5372 h 10952"/>
              <a:gd name="connsiteX46" fmla="*/ 3220 w 16465"/>
              <a:gd name="connsiteY46" fmla="*/ 5672 h 10952"/>
              <a:gd name="connsiteX47" fmla="*/ 2746 w 16465"/>
              <a:gd name="connsiteY47" fmla="*/ 5706 h 10952"/>
              <a:gd name="connsiteX48" fmla="*/ 2376 w 16465"/>
              <a:gd name="connsiteY48" fmla="*/ 5563 h 10952"/>
              <a:gd name="connsiteX49" fmla="*/ 2020 w 16465"/>
              <a:gd name="connsiteY49" fmla="*/ 5025 h 10952"/>
              <a:gd name="connsiteX50" fmla="*/ 2401 w 16465"/>
              <a:gd name="connsiteY50" fmla="*/ 4793 h 10952"/>
              <a:gd name="connsiteX51" fmla="*/ 1994 w 16465"/>
              <a:gd name="connsiteY51" fmla="*/ 4448 h 10952"/>
              <a:gd name="connsiteX52" fmla="*/ 1373 w 16465"/>
              <a:gd name="connsiteY52" fmla="*/ 3987 h 10952"/>
              <a:gd name="connsiteX0" fmla="*/ 1373 w 16465"/>
              <a:gd name="connsiteY0" fmla="*/ 4000 h 10965"/>
              <a:gd name="connsiteX1" fmla="*/ 324 w 16465"/>
              <a:gd name="connsiteY1" fmla="*/ 3305 h 10965"/>
              <a:gd name="connsiteX2" fmla="*/ 34 w 16465"/>
              <a:gd name="connsiteY2" fmla="*/ 2698 h 10965"/>
              <a:gd name="connsiteX3" fmla="*/ 992 w 16465"/>
              <a:gd name="connsiteY3" fmla="*/ 1991 h 10965"/>
              <a:gd name="connsiteX4" fmla="*/ 1728 w 16465"/>
              <a:gd name="connsiteY4" fmla="*/ 1780 h 10965"/>
              <a:gd name="connsiteX5" fmla="*/ 2397 w 16465"/>
              <a:gd name="connsiteY5" fmla="*/ 1437 h 10965"/>
              <a:gd name="connsiteX6" fmla="*/ 3250 w 16465"/>
              <a:gd name="connsiteY6" fmla="*/ 1850 h 10965"/>
              <a:gd name="connsiteX7" fmla="*/ 3658 w 16465"/>
              <a:gd name="connsiteY7" fmla="*/ 1381 h 10965"/>
              <a:gd name="connsiteX8" fmla="*/ 4286 w 16465"/>
              <a:gd name="connsiteY8" fmla="*/ 750 h 10965"/>
              <a:gd name="connsiteX9" fmla="*/ 5085 w 16465"/>
              <a:gd name="connsiteY9" fmla="*/ 13 h 10965"/>
              <a:gd name="connsiteX10" fmla="*/ 5778 w 16465"/>
              <a:gd name="connsiteY10" fmla="*/ 312 h 10965"/>
              <a:gd name="connsiteX11" fmla="*/ 6414 w 16465"/>
              <a:gd name="connsiteY11" fmla="*/ 4 h 10965"/>
              <a:gd name="connsiteX12" fmla="*/ 7036 w 16465"/>
              <a:gd name="connsiteY12" fmla="*/ 572 h 10965"/>
              <a:gd name="connsiteX13" fmla="*/ 7515 w 16465"/>
              <a:gd name="connsiteY13" fmla="*/ 1377 h 10965"/>
              <a:gd name="connsiteX14" fmla="*/ 7929 w 16465"/>
              <a:gd name="connsiteY14" fmla="*/ 1778 h 10965"/>
              <a:gd name="connsiteX15" fmla="*/ 9560 w 16465"/>
              <a:gd name="connsiteY15" fmla="*/ 2538 h 10965"/>
              <a:gd name="connsiteX16" fmla="*/ 10808 w 16465"/>
              <a:gd name="connsiteY16" fmla="*/ 2828 h 10965"/>
              <a:gd name="connsiteX17" fmla="*/ 11952 w 16465"/>
              <a:gd name="connsiteY17" fmla="*/ 3032 h 10965"/>
              <a:gd name="connsiteX18" fmla="*/ 14117 w 16465"/>
              <a:gd name="connsiteY18" fmla="*/ 3014 h 10965"/>
              <a:gd name="connsiteX19" fmla="*/ 15230 w 16465"/>
              <a:gd name="connsiteY19" fmla="*/ 3321 h 10965"/>
              <a:gd name="connsiteX20" fmla="*/ 16439 w 16465"/>
              <a:gd name="connsiteY20" fmla="*/ 3781 h 10965"/>
              <a:gd name="connsiteX21" fmla="*/ 14178 w 16465"/>
              <a:gd name="connsiteY21" fmla="*/ 6576 h 10965"/>
              <a:gd name="connsiteX22" fmla="*/ 13439 w 16465"/>
              <a:gd name="connsiteY22" fmla="*/ 5878 h 10965"/>
              <a:gd name="connsiteX23" fmla="*/ 13055 w 16465"/>
              <a:gd name="connsiteY23" fmla="*/ 5703 h 10965"/>
              <a:gd name="connsiteX24" fmla="*/ 12644 w 16465"/>
              <a:gd name="connsiteY24" fmla="*/ 6009 h 10965"/>
              <a:gd name="connsiteX25" fmla="*/ 11903 w 16465"/>
              <a:gd name="connsiteY25" fmla="*/ 6068 h 10965"/>
              <a:gd name="connsiteX26" fmla="*/ 11320 w 16465"/>
              <a:gd name="connsiteY26" fmla="*/ 6227 h 10965"/>
              <a:gd name="connsiteX27" fmla="*/ 10737 w 16465"/>
              <a:gd name="connsiteY27" fmla="*/ 6672 h 10965"/>
              <a:gd name="connsiteX28" fmla="*/ 9867 w 16465"/>
              <a:gd name="connsiteY28" fmla="*/ 6994 h 10965"/>
              <a:gd name="connsiteX29" fmla="*/ 9387 w 16465"/>
              <a:gd name="connsiteY29" fmla="*/ 7291 h 10965"/>
              <a:gd name="connsiteX30" fmla="*/ 8848 w 16465"/>
              <a:gd name="connsiteY30" fmla="*/ 7490 h 10965"/>
              <a:gd name="connsiteX31" fmla="*/ 8255 w 16465"/>
              <a:gd name="connsiteY31" fmla="*/ 7909 h 10965"/>
              <a:gd name="connsiteX32" fmla="*/ 7448 w 16465"/>
              <a:gd name="connsiteY32" fmla="*/ 8209 h 10965"/>
              <a:gd name="connsiteX33" fmla="*/ 7200 w 16465"/>
              <a:gd name="connsiteY33" fmla="*/ 9018 h 10965"/>
              <a:gd name="connsiteX34" fmla="*/ 6997 w 16465"/>
              <a:gd name="connsiteY34" fmla="*/ 9546 h 10965"/>
              <a:gd name="connsiteX35" fmla="*/ 6573 w 16465"/>
              <a:gd name="connsiteY35" fmla="*/ 10324 h 10965"/>
              <a:gd name="connsiteX36" fmla="*/ 5636 w 16465"/>
              <a:gd name="connsiteY36" fmla="*/ 10769 h 10965"/>
              <a:gd name="connsiteX37" fmla="*/ 5300 w 16465"/>
              <a:gd name="connsiteY37" fmla="*/ 10950 h 10965"/>
              <a:gd name="connsiteX38" fmla="*/ 4893 w 16465"/>
              <a:gd name="connsiteY38" fmla="*/ 10404 h 10965"/>
              <a:gd name="connsiteX39" fmla="*/ 4629 w 16465"/>
              <a:gd name="connsiteY39" fmla="*/ 9693 h 10965"/>
              <a:gd name="connsiteX40" fmla="*/ 4396 w 16465"/>
              <a:gd name="connsiteY40" fmla="*/ 9231 h 10965"/>
              <a:gd name="connsiteX41" fmla="*/ 3945 w 16465"/>
              <a:gd name="connsiteY41" fmla="*/ 8129 h 10965"/>
              <a:gd name="connsiteX42" fmla="*/ 3710 w 16465"/>
              <a:gd name="connsiteY42" fmla="*/ 7194 h 10965"/>
              <a:gd name="connsiteX43" fmla="*/ 3605 w 16465"/>
              <a:gd name="connsiteY43" fmla="*/ 6684 h 10965"/>
              <a:gd name="connsiteX44" fmla="*/ 3543 w 16465"/>
              <a:gd name="connsiteY44" fmla="*/ 6384 h 10965"/>
              <a:gd name="connsiteX45" fmla="*/ 3727 w 16465"/>
              <a:gd name="connsiteY45" fmla="*/ 5385 h 10965"/>
              <a:gd name="connsiteX46" fmla="*/ 3220 w 16465"/>
              <a:gd name="connsiteY46" fmla="*/ 5685 h 10965"/>
              <a:gd name="connsiteX47" fmla="*/ 2746 w 16465"/>
              <a:gd name="connsiteY47" fmla="*/ 5719 h 10965"/>
              <a:gd name="connsiteX48" fmla="*/ 2376 w 16465"/>
              <a:gd name="connsiteY48" fmla="*/ 5576 h 10965"/>
              <a:gd name="connsiteX49" fmla="*/ 2020 w 16465"/>
              <a:gd name="connsiteY49" fmla="*/ 5038 h 10965"/>
              <a:gd name="connsiteX50" fmla="*/ 2401 w 16465"/>
              <a:gd name="connsiteY50" fmla="*/ 4806 h 10965"/>
              <a:gd name="connsiteX51" fmla="*/ 1994 w 16465"/>
              <a:gd name="connsiteY51" fmla="*/ 4461 h 10965"/>
              <a:gd name="connsiteX52" fmla="*/ 1373 w 16465"/>
              <a:gd name="connsiteY52" fmla="*/ 4000 h 10965"/>
              <a:gd name="connsiteX0" fmla="*/ 1373 w 16465"/>
              <a:gd name="connsiteY0" fmla="*/ 4288 h 11253"/>
              <a:gd name="connsiteX1" fmla="*/ 324 w 16465"/>
              <a:gd name="connsiteY1" fmla="*/ 3593 h 11253"/>
              <a:gd name="connsiteX2" fmla="*/ 34 w 16465"/>
              <a:gd name="connsiteY2" fmla="*/ 2986 h 11253"/>
              <a:gd name="connsiteX3" fmla="*/ 992 w 16465"/>
              <a:gd name="connsiteY3" fmla="*/ 2279 h 11253"/>
              <a:gd name="connsiteX4" fmla="*/ 1728 w 16465"/>
              <a:gd name="connsiteY4" fmla="*/ 2068 h 11253"/>
              <a:gd name="connsiteX5" fmla="*/ 2397 w 16465"/>
              <a:gd name="connsiteY5" fmla="*/ 1725 h 11253"/>
              <a:gd name="connsiteX6" fmla="*/ 3250 w 16465"/>
              <a:gd name="connsiteY6" fmla="*/ 2138 h 11253"/>
              <a:gd name="connsiteX7" fmla="*/ 3658 w 16465"/>
              <a:gd name="connsiteY7" fmla="*/ 1669 h 11253"/>
              <a:gd name="connsiteX8" fmla="*/ 4286 w 16465"/>
              <a:gd name="connsiteY8" fmla="*/ 1038 h 11253"/>
              <a:gd name="connsiteX9" fmla="*/ 5085 w 16465"/>
              <a:gd name="connsiteY9" fmla="*/ 301 h 11253"/>
              <a:gd name="connsiteX10" fmla="*/ 5816 w 16465"/>
              <a:gd name="connsiteY10" fmla="*/ 7 h 11253"/>
              <a:gd name="connsiteX11" fmla="*/ 6414 w 16465"/>
              <a:gd name="connsiteY11" fmla="*/ 292 h 11253"/>
              <a:gd name="connsiteX12" fmla="*/ 7036 w 16465"/>
              <a:gd name="connsiteY12" fmla="*/ 860 h 11253"/>
              <a:gd name="connsiteX13" fmla="*/ 7515 w 16465"/>
              <a:gd name="connsiteY13" fmla="*/ 1665 h 11253"/>
              <a:gd name="connsiteX14" fmla="*/ 7929 w 16465"/>
              <a:gd name="connsiteY14" fmla="*/ 2066 h 11253"/>
              <a:gd name="connsiteX15" fmla="*/ 9560 w 16465"/>
              <a:gd name="connsiteY15" fmla="*/ 2826 h 11253"/>
              <a:gd name="connsiteX16" fmla="*/ 10808 w 16465"/>
              <a:gd name="connsiteY16" fmla="*/ 3116 h 11253"/>
              <a:gd name="connsiteX17" fmla="*/ 11952 w 16465"/>
              <a:gd name="connsiteY17" fmla="*/ 3320 h 11253"/>
              <a:gd name="connsiteX18" fmla="*/ 14117 w 16465"/>
              <a:gd name="connsiteY18" fmla="*/ 3302 h 11253"/>
              <a:gd name="connsiteX19" fmla="*/ 15230 w 16465"/>
              <a:gd name="connsiteY19" fmla="*/ 3609 h 11253"/>
              <a:gd name="connsiteX20" fmla="*/ 16439 w 16465"/>
              <a:gd name="connsiteY20" fmla="*/ 4069 h 11253"/>
              <a:gd name="connsiteX21" fmla="*/ 14178 w 16465"/>
              <a:gd name="connsiteY21" fmla="*/ 6864 h 11253"/>
              <a:gd name="connsiteX22" fmla="*/ 13439 w 16465"/>
              <a:gd name="connsiteY22" fmla="*/ 6166 h 11253"/>
              <a:gd name="connsiteX23" fmla="*/ 13055 w 16465"/>
              <a:gd name="connsiteY23" fmla="*/ 5991 h 11253"/>
              <a:gd name="connsiteX24" fmla="*/ 12644 w 16465"/>
              <a:gd name="connsiteY24" fmla="*/ 6297 h 11253"/>
              <a:gd name="connsiteX25" fmla="*/ 11903 w 16465"/>
              <a:gd name="connsiteY25" fmla="*/ 6356 h 11253"/>
              <a:gd name="connsiteX26" fmla="*/ 11320 w 16465"/>
              <a:gd name="connsiteY26" fmla="*/ 6515 h 11253"/>
              <a:gd name="connsiteX27" fmla="*/ 10737 w 16465"/>
              <a:gd name="connsiteY27" fmla="*/ 6960 h 11253"/>
              <a:gd name="connsiteX28" fmla="*/ 9867 w 16465"/>
              <a:gd name="connsiteY28" fmla="*/ 7282 h 11253"/>
              <a:gd name="connsiteX29" fmla="*/ 9387 w 16465"/>
              <a:gd name="connsiteY29" fmla="*/ 7579 h 11253"/>
              <a:gd name="connsiteX30" fmla="*/ 8848 w 16465"/>
              <a:gd name="connsiteY30" fmla="*/ 7778 h 11253"/>
              <a:gd name="connsiteX31" fmla="*/ 8255 w 16465"/>
              <a:gd name="connsiteY31" fmla="*/ 8197 h 11253"/>
              <a:gd name="connsiteX32" fmla="*/ 7448 w 16465"/>
              <a:gd name="connsiteY32" fmla="*/ 8497 h 11253"/>
              <a:gd name="connsiteX33" fmla="*/ 7200 w 16465"/>
              <a:gd name="connsiteY33" fmla="*/ 9306 h 11253"/>
              <a:gd name="connsiteX34" fmla="*/ 6997 w 16465"/>
              <a:gd name="connsiteY34" fmla="*/ 9834 h 11253"/>
              <a:gd name="connsiteX35" fmla="*/ 6573 w 16465"/>
              <a:gd name="connsiteY35" fmla="*/ 10612 h 11253"/>
              <a:gd name="connsiteX36" fmla="*/ 5636 w 16465"/>
              <a:gd name="connsiteY36" fmla="*/ 11057 h 11253"/>
              <a:gd name="connsiteX37" fmla="*/ 5300 w 16465"/>
              <a:gd name="connsiteY37" fmla="*/ 11238 h 11253"/>
              <a:gd name="connsiteX38" fmla="*/ 4893 w 16465"/>
              <a:gd name="connsiteY38" fmla="*/ 10692 h 11253"/>
              <a:gd name="connsiteX39" fmla="*/ 4629 w 16465"/>
              <a:gd name="connsiteY39" fmla="*/ 9981 h 11253"/>
              <a:gd name="connsiteX40" fmla="*/ 4396 w 16465"/>
              <a:gd name="connsiteY40" fmla="*/ 9519 h 11253"/>
              <a:gd name="connsiteX41" fmla="*/ 3945 w 16465"/>
              <a:gd name="connsiteY41" fmla="*/ 8417 h 11253"/>
              <a:gd name="connsiteX42" fmla="*/ 3710 w 16465"/>
              <a:gd name="connsiteY42" fmla="*/ 7482 h 11253"/>
              <a:gd name="connsiteX43" fmla="*/ 3605 w 16465"/>
              <a:gd name="connsiteY43" fmla="*/ 6972 h 11253"/>
              <a:gd name="connsiteX44" fmla="*/ 3543 w 16465"/>
              <a:gd name="connsiteY44" fmla="*/ 6672 h 11253"/>
              <a:gd name="connsiteX45" fmla="*/ 3727 w 16465"/>
              <a:gd name="connsiteY45" fmla="*/ 5673 h 11253"/>
              <a:gd name="connsiteX46" fmla="*/ 3220 w 16465"/>
              <a:gd name="connsiteY46" fmla="*/ 5973 h 11253"/>
              <a:gd name="connsiteX47" fmla="*/ 2746 w 16465"/>
              <a:gd name="connsiteY47" fmla="*/ 6007 h 11253"/>
              <a:gd name="connsiteX48" fmla="*/ 2376 w 16465"/>
              <a:gd name="connsiteY48" fmla="*/ 5864 h 11253"/>
              <a:gd name="connsiteX49" fmla="*/ 2020 w 16465"/>
              <a:gd name="connsiteY49" fmla="*/ 5326 h 11253"/>
              <a:gd name="connsiteX50" fmla="*/ 2401 w 16465"/>
              <a:gd name="connsiteY50" fmla="*/ 5094 h 11253"/>
              <a:gd name="connsiteX51" fmla="*/ 1994 w 16465"/>
              <a:gd name="connsiteY51" fmla="*/ 4749 h 11253"/>
              <a:gd name="connsiteX52" fmla="*/ 1373 w 16465"/>
              <a:gd name="connsiteY52" fmla="*/ 4288 h 11253"/>
              <a:gd name="connsiteX0" fmla="*/ 1373 w 16465"/>
              <a:gd name="connsiteY0" fmla="*/ 4288 h 11253"/>
              <a:gd name="connsiteX1" fmla="*/ 324 w 16465"/>
              <a:gd name="connsiteY1" fmla="*/ 3593 h 11253"/>
              <a:gd name="connsiteX2" fmla="*/ 34 w 16465"/>
              <a:gd name="connsiteY2" fmla="*/ 2986 h 11253"/>
              <a:gd name="connsiteX3" fmla="*/ 992 w 16465"/>
              <a:gd name="connsiteY3" fmla="*/ 2279 h 11253"/>
              <a:gd name="connsiteX4" fmla="*/ 1728 w 16465"/>
              <a:gd name="connsiteY4" fmla="*/ 2068 h 11253"/>
              <a:gd name="connsiteX5" fmla="*/ 2397 w 16465"/>
              <a:gd name="connsiteY5" fmla="*/ 1725 h 11253"/>
              <a:gd name="connsiteX6" fmla="*/ 3250 w 16465"/>
              <a:gd name="connsiteY6" fmla="*/ 2138 h 11253"/>
              <a:gd name="connsiteX7" fmla="*/ 3658 w 16465"/>
              <a:gd name="connsiteY7" fmla="*/ 1669 h 11253"/>
              <a:gd name="connsiteX8" fmla="*/ 4286 w 16465"/>
              <a:gd name="connsiteY8" fmla="*/ 1038 h 11253"/>
              <a:gd name="connsiteX9" fmla="*/ 5237 w 16465"/>
              <a:gd name="connsiteY9" fmla="*/ 640 h 11253"/>
              <a:gd name="connsiteX10" fmla="*/ 5816 w 16465"/>
              <a:gd name="connsiteY10" fmla="*/ 7 h 11253"/>
              <a:gd name="connsiteX11" fmla="*/ 6414 w 16465"/>
              <a:gd name="connsiteY11" fmla="*/ 292 h 11253"/>
              <a:gd name="connsiteX12" fmla="*/ 7036 w 16465"/>
              <a:gd name="connsiteY12" fmla="*/ 860 h 11253"/>
              <a:gd name="connsiteX13" fmla="*/ 7515 w 16465"/>
              <a:gd name="connsiteY13" fmla="*/ 1665 h 11253"/>
              <a:gd name="connsiteX14" fmla="*/ 7929 w 16465"/>
              <a:gd name="connsiteY14" fmla="*/ 2066 h 11253"/>
              <a:gd name="connsiteX15" fmla="*/ 9560 w 16465"/>
              <a:gd name="connsiteY15" fmla="*/ 2826 h 11253"/>
              <a:gd name="connsiteX16" fmla="*/ 10808 w 16465"/>
              <a:gd name="connsiteY16" fmla="*/ 3116 h 11253"/>
              <a:gd name="connsiteX17" fmla="*/ 11952 w 16465"/>
              <a:gd name="connsiteY17" fmla="*/ 3320 h 11253"/>
              <a:gd name="connsiteX18" fmla="*/ 14117 w 16465"/>
              <a:gd name="connsiteY18" fmla="*/ 3302 h 11253"/>
              <a:gd name="connsiteX19" fmla="*/ 15230 w 16465"/>
              <a:gd name="connsiteY19" fmla="*/ 3609 h 11253"/>
              <a:gd name="connsiteX20" fmla="*/ 16439 w 16465"/>
              <a:gd name="connsiteY20" fmla="*/ 4069 h 11253"/>
              <a:gd name="connsiteX21" fmla="*/ 14178 w 16465"/>
              <a:gd name="connsiteY21" fmla="*/ 6864 h 11253"/>
              <a:gd name="connsiteX22" fmla="*/ 13439 w 16465"/>
              <a:gd name="connsiteY22" fmla="*/ 6166 h 11253"/>
              <a:gd name="connsiteX23" fmla="*/ 13055 w 16465"/>
              <a:gd name="connsiteY23" fmla="*/ 5991 h 11253"/>
              <a:gd name="connsiteX24" fmla="*/ 12644 w 16465"/>
              <a:gd name="connsiteY24" fmla="*/ 6297 h 11253"/>
              <a:gd name="connsiteX25" fmla="*/ 11903 w 16465"/>
              <a:gd name="connsiteY25" fmla="*/ 6356 h 11253"/>
              <a:gd name="connsiteX26" fmla="*/ 11320 w 16465"/>
              <a:gd name="connsiteY26" fmla="*/ 6515 h 11253"/>
              <a:gd name="connsiteX27" fmla="*/ 10737 w 16465"/>
              <a:gd name="connsiteY27" fmla="*/ 6960 h 11253"/>
              <a:gd name="connsiteX28" fmla="*/ 9867 w 16465"/>
              <a:gd name="connsiteY28" fmla="*/ 7282 h 11253"/>
              <a:gd name="connsiteX29" fmla="*/ 9387 w 16465"/>
              <a:gd name="connsiteY29" fmla="*/ 7579 h 11253"/>
              <a:gd name="connsiteX30" fmla="*/ 8848 w 16465"/>
              <a:gd name="connsiteY30" fmla="*/ 7778 h 11253"/>
              <a:gd name="connsiteX31" fmla="*/ 8255 w 16465"/>
              <a:gd name="connsiteY31" fmla="*/ 8197 h 11253"/>
              <a:gd name="connsiteX32" fmla="*/ 7448 w 16465"/>
              <a:gd name="connsiteY32" fmla="*/ 8497 h 11253"/>
              <a:gd name="connsiteX33" fmla="*/ 7200 w 16465"/>
              <a:gd name="connsiteY33" fmla="*/ 9306 h 11253"/>
              <a:gd name="connsiteX34" fmla="*/ 6997 w 16465"/>
              <a:gd name="connsiteY34" fmla="*/ 9834 h 11253"/>
              <a:gd name="connsiteX35" fmla="*/ 6573 w 16465"/>
              <a:gd name="connsiteY35" fmla="*/ 10612 h 11253"/>
              <a:gd name="connsiteX36" fmla="*/ 5636 w 16465"/>
              <a:gd name="connsiteY36" fmla="*/ 11057 h 11253"/>
              <a:gd name="connsiteX37" fmla="*/ 5300 w 16465"/>
              <a:gd name="connsiteY37" fmla="*/ 11238 h 11253"/>
              <a:gd name="connsiteX38" fmla="*/ 4893 w 16465"/>
              <a:gd name="connsiteY38" fmla="*/ 10692 h 11253"/>
              <a:gd name="connsiteX39" fmla="*/ 4629 w 16465"/>
              <a:gd name="connsiteY39" fmla="*/ 9981 h 11253"/>
              <a:gd name="connsiteX40" fmla="*/ 4396 w 16465"/>
              <a:gd name="connsiteY40" fmla="*/ 9519 h 11253"/>
              <a:gd name="connsiteX41" fmla="*/ 3945 w 16465"/>
              <a:gd name="connsiteY41" fmla="*/ 8417 h 11253"/>
              <a:gd name="connsiteX42" fmla="*/ 3710 w 16465"/>
              <a:gd name="connsiteY42" fmla="*/ 7482 h 11253"/>
              <a:gd name="connsiteX43" fmla="*/ 3605 w 16465"/>
              <a:gd name="connsiteY43" fmla="*/ 6972 h 11253"/>
              <a:gd name="connsiteX44" fmla="*/ 3543 w 16465"/>
              <a:gd name="connsiteY44" fmla="*/ 6672 h 11253"/>
              <a:gd name="connsiteX45" fmla="*/ 3727 w 16465"/>
              <a:gd name="connsiteY45" fmla="*/ 5673 h 11253"/>
              <a:gd name="connsiteX46" fmla="*/ 3220 w 16465"/>
              <a:gd name="connsiteY46" fmla="*/ 5973 h 11253"/>
              <a:gd name="connsiteX47" fmla="*/ 2746 w 16465"/>
              <a:gd name="connsiteY47" fmla="*/ 6007 h 11253"/>
              <a:gd name="connsiteX48" fmla="*/ 2376 w 16465"/>
              <a:gd name="connsiteY48" fmla="*/ 5864 h 11253"/>
              <a:gd name="connsiteX49" fmla="*/ 2020 w 16465"/>
              <a:gd name="connsiteY49" fmla="*/ 5326 h 11253"/>
              <a:gd name="connsiteX50" fmla="*/ 2401 w 16465"/>
              <a:gd name="connsiteY50" fmla="*/ 5094 h 11253"/>
              <a:gd name="connsiteX51" fmla="*/ 1994 w 16465"/>
              <a:gd name="connsiteY51" fmla="*/ 4749 h 11253"/>
              <a:gd name="connsiteX52" fmla="*/ 1373 w 16465"/>
              <a:gd name="connsiteY52" fmla="*/ 4288 h 11253"/>
              <a:gd name="connsiteX0" fmla="*/ 1122 w 16214"/>
              <a:gd name="connsiteY0" fmla="*/ 4288 h 11253"/>
              <a:gd name="connsiteX1" fmla="*/ 73 w 16214"/>
              <a:gd name="connsiteY1" fmla="*/ 3593 h 11253"/>
              <a:gd name="connsiteX2" fmla="*/ 162 w 16214"/>
              <a:gd name="connsiteY2" fmla="*/ 3071 h 11253"/>
              <a:gd name="connsiteX3" fmla="*/ 741 w 16214"/>
              <a:gd name="connsiteY3" fmla="*/ 2279 h 11253"/>
              <a:gd name="connsiteX4" fmla="*/ 1477 w 16214"/>
              <a:gd name="connsiteY4" fmla="*/ 2068 h 11253"/>
              <a:gd name="connsiteX5" fmla="*/ 2146 w 16214"/>
              <a:gd name="connsiteY5" fmla="*/ 1725 h 11253"/>
              <a:gd name="connsiteX6" fmla="*/ 2999 w 16214"/>
              <a:gd name="connsiteY6" fmla="*/ 2138 h 11253"/>
              <a:gd name="connsiteX7" fmla="*/ 3407 w 16214"/>
              <a:gd name="connsiteY7" fmla="*/ 1669 h 11253"/>
              <a:gd name="connsiteX8" fmla="*/ 4035 w 16214"/>
              <a:gd name="connsiteY8" fmla="*/ 1038 h 11253"/>
              <a:gd name="connsiteX9" fmla="*/ 4986 w 16214"/>
              <a:gd name="connsiteY9" fmla="*/ 640 h 11253"/>
              <a:gd name="connsiteX10" fmla="*/ 5565 w 16214"/>
              <a:gd name="connsiteY10" fmla="*/ 7 h 11253"/>
              <a:gd name="connsiteX11" fmla="*/ 6163 w 16214"/>
              <a:gd name="connsiteY11" fmla="*/ 292 h 11253"/>
              <a:gd name="connsiteX12" fmla="*/ 6785 w 16214"/>
              <a:gd name="connsiteY12" fmla="*/ 860 h 11253"/>
              <a:gd name="connsiteX13" fmla="*/ 7264 w 16214"/>
              <a:gd name="connsiteY13" fmla="*/ 1665 h 11253"/>
              <a:gd name="connsiteX14" fmla="*/ 7678 w 16214"/>
              <a:gd name="connsiteY14" fmla="*/ 2066 h 11253"/>
              <a:gd name="connsiteX15" fmla="*/ 9309 w 16214"/>
              <a:gd name="connsiteY15" fmla="*/ 2826 h 11253"/>
              <a:gd name="connsiteX16" fmla="*/ 10557 w 16214"/>
              <a:gd name="connsiteY16" fmla="*/ 3116 h 11253"/>
              <a:gd name="connsiteX17" fmla="*/ 11701 w 16214"/>
              <a:gd name="connsiteY17" fmla="*/ 3320 h 11253"/>
              <a:gd name="connsiteX18" fmla="*/ 13866 w 16214"/>
              <a:gd name="connsiteY18" fmla="*/ 3302 h 11253"/>
              <a:gd name="connsiteX19" fmla="*/ 14979 w 16214"/>
              <a:gd name="connsiteY19" fmla="*/ 3609 h 11253"/>
              <a:gd name="connsiteX20" fmla="*/ 16188 w 16214"/>
              <a:gd name="connsiteY20" fmla="*/ 4069 h 11253"/>
              <a:gd name="connsiteX21" fmla="*/ 13927 w 16214"/>
              <a:gd name="connsiteY21" fmla="*/ 6864 h 11253"/>
              <a:gd name="connsiteX22" fmla="*/ 13188 w 16214"/>
              <a:gd name="connsiteY22" fmla="*/ 6166 h 11253"/>
              <a:gd name="connsiteX23" fmla="*/ 12804 w 16214"/>
              <a:gd name="connsiteY23" fmla="*/ 5991 h 11253"/>
              <a:gd name="connsiteX24" fmla="*/ 12393 w 16214"/>
              <a:gd name="connsiteY24" fmla="*/ 6297 h 11253"/>
              <a:gd name="connsiteX25" fmla="*/ 11652 w 16214"/>
              <a:gd name="connsiteY25" fmla="*/ 6356 h 11253"/>
              <a:gd name="connsiteX26" fmla="*/ 11069 w 16214"/>
              <a:gd name="connsiteY26" fmla="*/ 6515 h 11253"/>
              <a:gd name="connsiteX27" fmla="*/ 10486 w 16214"/>
              <a:gd name="connsiteY27" fmla="*/ 6960 h 11253"/>
              <a:gd name="connsiteX28" fmla="*/ 9616 w 16214"/>
              <a:gd name="connsiteY28" fmla="*/ 7282 h 11253"/>
              <a:gd name="connsiteX29" fmla="*/ 9136 w 16214"/>
              <a:gd name="connsiteY29" fmla="*/ 7579 h 11253"/>
              <a:gd name="connsiteX30" fmla="*/ 8597 w 16214"/>
              <a:gd name="connsiteY30" fmla="*/ 7778 h 11253"/>
              <a:gd name="connsiteX31" fmla="*/ 8004 w 16214"/>
              <a:gd name="connsiteY31" fmla="*/ 8197 h 11253"/>
              <a:gd name="connsiteX32" fmla="*/ 7197 w 16214"/>
              <a:gd name="connsiteY32" fmla="*/ 8497 h 11253"/>
              <a:gd name="connsiteX33" fmla="*/ 6949 w 16214"/>
              <a:gd name="connsiteY33" fmla="*/ 9306 h 11253"/>
              <a:gd name="connsiteX34" fmla="*/ 6746 w 16214"/>
              <a:gd name="connsiteY34" fmla="*/ 9834 h 11253"/>
              <a:gd name="connsiteX35" fmla="*/ 6322 w 16214"/>
              <a:gd name="connsiteY35" fmla="*/ 10612 h 11253"/>
              <a:gd name="connsiteX36" fmla="*/ 5385 w 16214"/>
              <a:gd name="connsiteY36" fmla="*/ 11057 h 11253"/>
              <a:gd name="connsiteX37" fmla="*/ 5049 w 16214"/>
              <a:gd name="connsiteY37" fmla="*/ 11238 h 11253"/>
              <a:gd name="connsiteX38" fmla="*/ 4642 w 16214"/>
              <a:gd name="connsiteY38" fmla="*/ 10692 h 11253"/>
              <a:gd name="connsiteX39" fmla="*/ 4378 w 16214"/>
              <a:gd name="connsiteY39" fmla="*/ 9981 h 11253"/>
              <a:gd name="connsiteX40" fmla="*/ 4145 w 16214"/>
              <a:gd name="connsiteY40" fmla="*/ 9519 h 11253"/>
              <a:gd name="connsiteX41" fmla="*/ 3694 w 16214"/>
              <a:gd name="connsiteY41" fmla="*/ 8417 h 11253"/>
              <a:gd name="connsiteX42" fmla="*/ 3459 w 16214"/>
              <a:gd name="connsiteY42" fmla="*/ 7482 h 11253"/>
              <a:gd name="connsiteX43" fmla="*/ 3354 w 16214"/>
              <a:gd name="connsiteY43" fmla="*/ 6972 h 11253"/>
              <a:gd name="connsiteX44" fmla="*/ 3292 w 16214"/>
              <a:gd name="connsiteY44" fmla="*/ 6672 h 11253"/>
              <a:gd name="connsiteX45" fmla="*/ 3476 w 16214"/>
              <a:gd name="connsiteY45" fmla="*/ 5673 h 11253"/>
              <a:gd name="connsiteX46" fmla="*/ 2969 w 16214"/>
              <a:gd name="connsiteY46" fmla="*/ 5973 h 11253"/>
              <a:gd name="connsiteX47" fmla="*/ 2495 w 16214"/>
              <a:gd name="connsiteY47" fmla="*/ 6007 h 11253"/>
              <a:gd name="connsiteX48" fmla="*/ 2125 w 16214"/>
              <a:gd name="connsiteY48" fmla="*/ 5864 h 11253"/>
              <a:gd name="connsiteX49" fmla="*/ 1769 w 16214"/>
              <a:gd name="connsiteY49" fmla="*/ 5326 h 11253"/>
              <a:gd name="connsiteX50" fmla="*/ 2150 w 16214"/>
              <a:gd name="connsiteY50" fmla="*/ 5094 h 11253"/>
              <a:gd name="connsiteX51" fmla="*/ 1743 w 16214"/>
              <a:gd name="connsiteY51" fmla="*/ 4749 h 11253"/>
              <a:gd name="connsiteX52" fmla="*/ 1122 w 16214"/>
              <a:gd name="connsiteY52" fmla="*/ 4288 h 11253"/>
              <a:gd name="connsiteX0" fmla="*/ 1122 w 16214"/>
              <a:gd name="connsiteY0" fmla="*/ 4288 h 11253"/>
              <a:gd name="connsiteX1" fmla="*/ 73 w 16214"/>
              <a:gd name="connsiteY1" fmla="*/ 3593 h 11253"/>
              <a:gd name="connsiteX2" fmla="*/ 162 w 16214"/>
              <a:gd name="connsiteY2" fmla="*/ 3071 h 11253"/>
              <a:gd name="connsiteX3" fmla="*/ 741 w 16214"/>
              <a:gd name="connsiteY3" fmla="*/ 2279 h 11253"/>
              <a:gd name="connsiteX4" fmla="*/ 1553 w 16214"/>
              <a:gd name="connsiteY4" fmla="*/ 1517 h 11253"/>
              <a:gd name="connsiteX5" fmla="*/ 2146 w 16214"/>
              <a:gd name="connsiteY5" fmla="*/ 1725 h 11253"/>
              <a:gd name="connsiteX6" fmla="*/ 2999 w 16214"/>
              <a:gd name="connsiteY6" fmla="*/ 2138 h 11253"/>
              <a:gd name="connsiteX7" fmla="*/ 3407 w 16214"/>
              <a:gd name="connsiteY7" fmla="*/ 1669 h 11253"/>
              <a:gd name="connsiteX8" fmla="*/ 4035 w 16214"/>
              <a:gd name="connsiteY8" fmla="*/ 1038 h 11253"/>
              <a:gd name="connsiteX9" fmla="*/ 4986 w 16214"/>
              <a:gd name="connsiteY9" fmla="*/ 640 h 11253"/>
              <a:gd name="connsiteX10" fmla="*/ 5565 w 16214"/>
              <a:gd name="connsiteY10" fmla="*/ 7 h 11253"/>
              <a:gd name="connsiteX11" fmla="*/ 6163 w 16214"/>
              <a:gd name="connsiteY11" fmla="*/ 292 h 11253"/>
              <a:gd name="connsiteX12" fmla="*/ 6785 w 16214"/>
              <a:gd name="connsiteY12" fmla="*/ 860 h 11253"/>
              <a:gd name="connsiteX13" fmla="*/ 7264 w 16214"/>
              <a:gd name="connsiteY13" fmla="*/ 1665 h 11253"/>
              <a:gd name="connsiteX14" fmla="*/ 7678 w 16214"/>
              <a:gd name="connsiteY14" fmla="*/ 2066 h 11253"/>
              <a:gd name="connsiteX15" fmla="*/ 9309 w 16214"/>
              <a:gd name="connsiteY15" fmla="*/ 2826 h 11253"/>
              <a:gd name="connsiteX16" fmla="*/ 10557 w 16214"/>
              <a:gd name="connsiteY16" fmla="*/ 3116 h 11253"/>
              <a:gd name="connsiteX17" fmla="*/ 11701 w 16214"/>
              <a:gd name="connsiteY17" fmla="*/ 3320 h 11253"/>
              <a:gd name="connsiteX18" fmla="*/ 13866 w 16214"/>
              <a:gd name="connsiteY18" fmla="*/ 3302 h 11253"/>
              <a:gd name="connsiteX19" fmla="*/ 14979 w 16214"/>
              <a:gd name="connsiteY19" fmla="*/ 3609 h 11253"/>
              <a:gd name="connsiteX20" fmla="*/ 16188 w 16214"/>
              <a:gd name="connsiteY20" fmla="*/ 4069 h 11253"/>
              <a:gd name="connsiteX21" fmla="*/ 13927 w 16214"/>
              <a:gd name="connsiteY21" fmla="*/ 6864 h 11253"/>
              <a:gd name="connsiteX22" fmla="*/ 13188 w 16214"/>
              <a:gd name="connsiteY22" fmla="*/ 6166 h 11253"/>
              <a:gd name="connsiteX23" fmla="*/ 12804 w 16214"/>
              <a:gd name="connsiteY23" fmla="*/ 5991 h 11253"/>
              <a:gd name="connsiteX24" fmla="*/ 12393 w 16214"/>
              <a:gd name="connsiteY24" fmla="*/ 6297 h 11253"/>
              <a:gd name="connsiteX25" fmla="*/ 11652 w 16214"/>
              <a:gd name="connsiteY25" fmla="*/ 6356 h 11253"/>
              <a:gd name="connsiteX26" fmla="*/ 11069 w 16214"/>
              <a:gd name="connsiteY26" fmla="*/ 6515 h 11253"/>
              <a:gd name="connsiteX27" fmla="*/ 10486 w 16214"/>
              <a:gd name="connsiteY27" fmla="*/ 6960 h 11253"/>
              <a:gd name="connsiteX28" fmla="*/ 9616 w 16214"/>
              <a:gd name="connsiteY28" fmla="*/ 7282 h 11253"/>
              <a:gd name="connsiteX29" fmla="*/ 9136 w 16214"/>
              <a:gd name="connsiteY29" fmla="*/ 7579 h 11253"/>
              <a:gd name="connsiteX30" fmla="*/ 8597 w 16214"/>
              <a:gd name="connsiteY30" fmla="*/ 7778 h 11253"/>
              <a:gd name="connsiteX31" fmla="*/ 8004 w 16214"/>
              <a:gd name="connsiteY31" fmla="*/ 8197 h 11253"/>
              <a:gd name="connsiteX32" fmla="*/ 7197 w 16214"/>
              <a:gd name="connsiteY32" fmla="*/ 8497 h 11253"/>
              <a:gd name="connsiteX33" fmla="*/ 6949 w 16214"/>
              <a:gd name="connsiteY33" fmla="*/ 9306 h 11253"/>
              <a:gd name="connsiteX34" fmla="*/ 6746 w 16214"/>
              <a:gd name="connsiteY34" fmla="*/ 9834 h 11253"/>
              <a:gd name="connsiteX35" fmla="*/ 6322 w 16214"/>
              <a:gd name="connsiteY35" fmla="*/ 10612 h 11253"/>
              <a:gd name="connsiteX36" fmla="*/ 5385 w 16214"/>
              <a:gd name="connsiteY36" fmla="*/ 11057 h 11253"/>
              <a:gd name="connsiteX37" fmla="*/ 5049 w 16214"/>
              <a:gd name="connsiteY37" fmla="*/ 11238 h 11253"/>
              <a:gd name="connsiteX38" fmla="*/ 4642 w 16214"/>
              <a:gd name="connsiteY38" fmla="*/ 10692 h 11253"/>
              <a:gd name="connsiteX39" fmla="*/ 4378 w 16214"/>
              <a:gd name="connsiteY39" fmla="*/ 9981 h 11253"/>
              <a:gd name="connsiteX40" fmla="*/ 4145 w 16214"/>
              <a:gd name="connsiteY40" fmla="*/ 9519 h 11253"/>
              <a:gd name="connsiteX41" fmla="*/ 3694 w 16214"/>
              <a:gd name="connsiteY41" fmla="*/ 8417 h 11253"/>
              <a:gd name="connsiteX42" fmla="*/ 3459 w 16214"/>
              <a:gd name="connsiteY42" fmla="*/ 7482 h 11253"/>
              <a:gd name="connsiteX43" fmla="*/ 3354 w 16214"/>
              <a:gd name="connsiteY43" fmla="*/ 6972 h 11253"/>
              <a:gd name="connsiteX44" fmla="*/ 3292 w 16214"/>
              <a:gd name="connsiteY44" fmla="*/ 6672 h 11253"/>
              <a:gd name="connsiteX45" fmla="*/ 3476 w 16214"/>
              <a:gd name="connsiteY45" fmla="*/ 5673 h 11253"/>
              <a:gd name="connsiteX46" fmla="*/ 2969 w 16214"/>
              <a:gd name="connsiteY46" fmla="*/ 5973 h 11253"/>
              <a:gd name="connsiteX47" fmla="*/ 2495 w 16214"/>
              <a:gd name="connsiteY47" fmla="*/ 6007 h 11253"/>
              <a:gd name="connsiteX48" fmla="*/ 2125 w 16214"/>
              <a:gd name="connsiteY48" fmla="*/ 5864 h 11253"/>
              <a:gd name="connsiteX49" fmla="*/ 1769 w 16214"/>
              <a:gd name="connsiteY49" fmla="*/ 5326 h 11253"/>
              <a:gd name="connsiteX50" fmla="*/ 2150 w 16214"/>
              <a:gd name="connsiteY50" fmla="*/ 5094 h 11253"/>
              <a:gd name="connsiteX51" fmla="*/ 1743 w 16214"/>
              <a:gd name="connsiteY51" fmla="*/ 4749 h 11253"/>
              <a:gd name="connsiteX52" fmla="*/ 1122 w 16214"/>
              <a:gd name="connsiteY52" fmla="*/ 4288 h 11253"/>
              <a:gd name="connsiteX0" fmla="*/ 1133 w 16225"/>
              <a:gd name="connsiteY0" fmla="*/ 4288 h 11253"/>
              <a:gd name="connsiteX1" fmla="*/ 84 w 16225"/>
              <a:gd name="connsiteY1" fmla="*/ 3593 h 11253"/>
              <a:gd name="connsiteX2" fmla="*/ 173 w 16225"/>
              <a:gd name="connsiteY2" fmla="*/ 3071 h 11253"/>
              <a:gd name="connsiteX3" fmla="*/ 1055 w 16225"/>
              <a:gd name="connsiteY3" fmla="*/ 2448 h 11253"/>
              <a:gd name="connsiteX4" fmla="*/ 1564 w 16225"/>
              <a:gd name="connsiteY4" fmla="*/ 1517 h 11253"/>
              <a:gd name="connsiteX5" fmla="*/ 2157 w 16225"/>
              <a:gd name="connsiteY5" fmla="*/ 1725 h 11253"/>
              <a:gd name="connsiteX6" fmla="*/ 3010 w 16225"/>
              <a:gd name="connsiteY6" fmla="*/ 2138 h 11253"/>
              <a:gd name="connsiteX7" fmla="*/ 3418 w 16225"/>
              <a:gd name="connsiteY7" fmla="*/ 1669 h 11253"/>
              <a:gd name="connsiteX8" fmla="*/ 4046 w 16225"/>
              <a:gd name="connsiteY8" fmla="*/ 1038 h 11253"/>
              <a:gd name="connsiteX9" fmla="*/ 4997 w 16225"/>
              <a:gd name="connsiteY9" fmla="*/ 640 h 11253"/>
              <a:gd name="connsiteX10" fmla="*/ 5576 w 16225"/>
              <a:gd name="connsiteY10" fmla="*/ 7 h 11253"/>
              <a:gd name="connsiteX11" fmla="*/ 6174 w 16225"/>
              <a:gd name="connsiteY11" fmla="*/ 292 h 11253"/>
              <a:gd name="connsiteX12" fmla="*/ 6796 w 16225"/>
              <a:gd name="connsiteY12" fmla="*/ 860 h 11253"/>
              <a:gd name="connsiteX13" fmla="*/ 7275 w 16225"/>
              <a:gd name="connsiteY13" fmla="*/ 1665 h 11253"/>
              <a:gd name="connsiteX14" fmla="*/ 7689 w 16225"/>
              <a:gd name="connsiteY14" fmla="*/ 2066 h 11253"/>
              <a:gd name="connsiteX15" fmla="*/ 9320 w 16225"/>
              <a:gd name="connsiteY15" fmla="*/ 2826 h 11253"/>
              <a:gd name="connsiteX16" fmla="*/ 10568 w 16225"/>
              <a:gd name="connsiteY16" fmla="*/ 3116 h 11253"/>
              <a:gd name="connsiteX17" fmla="*/ 11712 w 16225"/>
              <a:gd name="connsiteY17" fmla="*/ 3320 h 11253"/>
              <a:gd name="connsiteX18" fmla="*/ 13877 w 16225"/>
              <a:gd name="connsiteY18" fmla="*/ 3302 h 11253"/>
              <a:gd name="connsiteX19" fmla="*/ 14990 w 16225"/>
              <a:gd name="connsiteY19" fmla="*/ 3609 h 11253"/>
              <a:gd name="connsiteX20" fmla="*/ 16199 w 16225"/>
              <a:gd name="connsiteY20" fmla="*/ 4069 h 11253"/>
              <a:gd name="connsiteX21" fmla="*/ 13938 w 16225"/>
              <a:gd name="connsiteY21" fmla="*/ 6864 h 11253"/>
              <a:gd name="connsiteX22" fmla="*/ 13199 w 16225"/>
              <a:gd name="connsiteY22" fmla="*/ 6166 h 11253"/>
              <a:gd name="connsiteX23" fmla="*/ 12815 w 16225"/>
              <a:gd name="connsiteY23" fmla="*/ 5991 h 11253"/>
              <a:gd name="connsiteX24" fmla="*/ 12404 w 16225"/>
              <a:gd name="connsiteY24" fmla="*/ 6297 h 11253"/>
              <a:gd name="connsiteX25" fmla="*/ 11663 w 16225"/>
              <a:gd name="connsiteY25" fmla="*/ 6356 h 11253"/>
              <a:gd name="connsiteX26" fmla="*/ 11080 w 16225"/>
              <a:gd name="connsiteY26" fmla="*/ 6515 h 11253"/>
              <a:gd name="connsiteX27" fmla="*/ 10497 w 16225"/>
              <a:gd name="connsiteY27" fmla="*/ 6960 h 11253"/>
              <a:gd name="connsiteX28" fmla="*/ 9627 w 16225"/>
              <a:gd name="connsiteY28" fmla="*/ 7282 h 11253"/>
              <a:gd name="connsiteX29" fmla="*/ 9147 w 16225"/>
              <a:gd name="connsiteY29" fmla="*/ 7579 h 11253"/>
              <a:gd name="connsiteX30" fmla="*/ 8608 w 16225"/>
              <a:gd name="connsiteY30" fmla="*/ 7778 h 11253"/>
              <a:gd name="connsiteX31" fmla="*/ 8015 w 16225"/>
              <a:gd name="connsiteY31" fmla="*/ 8197 h 11253"/>
              <a:gd name="connsiteX32" fmla="*/ 7208 w 16225"/>
              <a:gd name="connsiteY32" fmla="*/ 8497 h 11253"/>
              <a:gd name="connsiteX33" fmla="*/ 6960 w 16225"/>
              <a:gd name="connsiteY33" fmla="*/ 9306 h 11253"/>
              <a:gd name="connsiteX34" fmla="*/ 6757 w 16225"/>
              <a:gd name="connsiteY34" fmla="*/ 9834 h 11253"/>
              <a:gd name="connsiteX35" fmla="*/ 6333 w 16225"/>
              <a:gd name="connsiteY35" fmla="*/ 10612 h 11253"/>
              <a:gd name="connsiteX36" fmla="*/ 5396 w 16225"/>
              <a:gd name="connsiteY36" fmla="*/ 11057 h 11253"/>
              <a:gd name="connsiteX37" fmla="*/ 5060 w 16225"/>
              <a:gd name="connsiteY37" fmla="*/ 11238 h 11253"/>
              <a:gd name="connsiteX38" fmla="*/ 4653 w 16225"/>
              <a:gd name="connsiteY38" fmla="*/ 10692 h 11253"/>
              <a:gd name="connsiteX39" fmla="*/ 4389 w 16225"/>
              <a:gd name="connsiteY39" fmla="*/ 9981 h 11253"/>
              <a:gd name="connsiteX40" fmla="*/ 4156 w 16225"/>
              <a:gd name="connsiteY40" fmla="*/ 9519 h 11253"/>
              <a:gd name="connsiteX41" fmla="*/ 3705 w 16225"/>
              <a:gd name="connsiteY41" fmla="*/ 8417 h 11253"/>
              <a:gd name="connsiteX42" fmla="*/ 3470 w 16225"/>
              <a:gd name="connsiteY42" fmla="*/ 7482 h 11253"/>
              <a:gd name="connsiteX43" fmla="*/ 3365 w 16225"/>
              <a:gd name="connsiteY43" fmla="*/ 6972 h 11253"/>
              <a:gd name="connsiteX44" fmla="*/ 3303 w 16225"/>
              <a:gd name="connsiteY44" fmla="*/ 6672 h 11253"/>
              <a:gd name="connsiteX45" fmla="*/ 3487 w 16225"/>
              <a:gd name="connsiteY45" fmla="*/ 5673 h 11253"/>
              <a:gd name="connsiteX46" fmla="*/ 2980 w 16225"/>
              <a:gd name="connsiteY46" fmla="*/ 5973 h 11253"/>
              <a:gd name="connsiteX47" fmla="*/ 2506 w 16225"/>
              <a:gd name="connsiteY47" fmla="*/ 6007 h 11253"/>
              <a:gd name="connsiteX48" fmla="*/ 2136 w 16225"/>
              <a:gd name="connsiteY48" fmla="*/ 5864 h 11253"/>
              <a:gd name="connsiteX49" fmla="*/ 1780 w 16225"/>
              <a:gd name="connsiteY49" fmla="*/ 5326 h 11253"/>
              <a:gd name="connsiteX50" fmla="*/ 2161 w 16225"/>
              <a:gd name="connsiteY50" fmla="*/ 5094 h 11253"/>
              <a:gd name="connsiteX51" fmla="*/ 1754 w 16225"/>
              <a:gd name="connsiteY51" fmla="*/ 4749 h 11253"/>
              <a:gd name="connsiteX52" fmla="*/ 1133 w 16225"/>
              <a:gd name="connsiteY52" fmla="*/ 4288 h 11253"/>
              <a:gd name="connsiteX0" fmla="*/ 1080 w 16172"/>
              <a:gd name="connsiteY0" fmla="*/ 4288 h 11253"/>
              <a:gd name="connsiteX1" fmla="*/ 31 w 16172"/>
              <a:gd name="connsiteY1" fmla="*/ 3593 h 11253"/>
              <a:gd name="connsiteX2" fmla="*/ 348 w 16172"/>
              <a:gd name="connsiteY2" fmla="*/ 3156 h 11253"/>
              <a:gd name="connsiteX3" fmla="*/ 1002 w 16172"/>
              <a:gd name="connsiteY3" fmla="*/ 2448 h 11253"/>
              <a:gd name="connsiteX4" fmla="*/ 1511 w 16172"/>
              <a:gd name="connsiteY4" fmla="*/ 1517 h 11253"/>
              <a:gd name="connsiteX5" fmla="*/ 2104 w 16172"/>
              <a:gd name="connsiteY5" fmla="*/ 1725 h 11253"/>
              <a:gd name="connsiteX6" fmla="*/ 2957 w 16172"/>
              <a:gd name="connsiteY6" fmla="*/ 2138 h 11253"/>
              <a:gd name="connsiteX7" fmla="*/ 3365 w 16172"/>
              <a:gd name="connsiteY7" fmla="*/ 1669 h 11253"/>
              <a:gd name="connsiteX8" fmla="*/ 3993 w 16172"/>
              <a:gd name="connsiteY8" fmla="*/ 1038 h 11253"/>
              <a:gd name="connsiteX9" fmla="*/ 4944 w 16172"/>
              <a:gd name="connsiteY9" fmla="*/ 640 h 11253"/>
              <a:gd name="connsiteX10" fmla="*/ 5523 w 16172"/>
              <a:gd name="connsiteY10" fmla="*/ 7 h 11253"/>
              <a:gd name="connsiteX11" fmla="*/ 6121 w 16172"/>
              <a:gd name="connsiteY11" fmla="*/ 292 h 11253"/>
              <a:gd name="connsiteX12" fmla="*/ 6743 w 16172"/>
              <a:gd name="connsiteY12" fmla="*/ 860 h 11253"/>
              <a:gd name="connsiteX13" fmla="*/ 7222 w 16172"/>
              <a:gd name="connsiteY13" fmla="*/ 1665 h 11253"/>
              <a:gd name="connsiteX14" fmla="*/ 7636 w 16172"/>
              <a:gd name="connsiteY14" fmla="*/ 2066 h 11253"/>
              <a:gd name="connsiteX15" fmla="*/ 9267 w 16172"/>
              <a:gd name="connsiteY15" fmla="*/ 2826 h 11253"/>
              <a:gd name="connsiteX16" fmla="*/ 10515 w 16172"/>
              <a:gd name="connsiteY16" fmla="*/ 3116 h 11253"/>
              <a:gd name="connsiteX17" fmla="*/ 11659 w 16172"/>
              <a:gd name="connsiteY17" fmla="*/ 3320 h 11253"/>
              <a:gd name="connsiteX18" fmla="*/ 13824 w 16172"/>
              <a:gd name="connsiteY18" fmla="*/ 3302 h 11253"/>
              <a:gd name="connsiteX19" fmla="*/ 14937 w 16172"/>
              <a:gd name="connsiteY19" fmla="*/ 3609 h 11253"/>
              <a:gd name="connsiteX20" fmla="*/ 16146 w 16172"/>
              <a:gd name="connsiteY20" fmla="*/ 4069 h 11253"/>
              <a:gd name="connsiteX21" fmla="*/ 13885 w 16172"/>
              <a:gd name="connsiteY21" fmla="*/ 6864 h 11253"/>
              <a:gd name="connsiteX22" fmla="*/ 13146 w 16172"/>
              <a:gd name="connsiteY22" fmla="*/ 6166 h 11253"/>
              <a:gd name="connsiteX23" fmla="*/ 12762 w 16172"/>
              <a:gd name="connsiteY23" fmla="*/ 5991 h 11253"/>
              <a:gd name="connsiteX24" fmla="*/ 12351 w 16172"/>
              <a:gd name="connsiteY24" fmla="*/ 6297 h 11253"/>
              <a:gd name="connsiteX25" fmla="*/ 11610 w 16172"/>
              <a:gd name="connsiteY25" fmla="*/ 6356 h 11253"/>
              <a:gd name="connsiteX26" fmla="*/ 11027 w 16172"/>
              <a:gd name="connsiteY26" fmla="*/ 6515 h 11253"/>
              <a:gd name="connsiteX27" fmla="*/ 10444 w 16172"/>
              <a:gd name="connsiteY27" fmla="*/ 6960 h 11253"/>
              <a:gd name="connsiteX28" fmla="*/ 9574 w 16172"/>
              <a:gd name="connsiteY28" fmla="*/ 7282 h 11253"/>
              <a:gd name="connsiteX29" fmla="*/ 9094 w 16172"/>
              <a:gd name="connsiteY29" fmla="*/ 7579 h 11253"/>
              <a:gd name="connsiteX30" fmla="*/ 8555 w 16172"/>
              <a:gd name="connsiteY30" fmla="*/ 7778 h 11253"/>
              <a:gd name="connsiteX31" fmla="*/ 7962 w 16172"/>
              <a:gd name="connsiteY31" fmla="*/ 8197 h 11253"/>
              <a:gd name="connsiteX32" fmla="*/ 7155 w 16172"/>
              <a:gd name="connsiteY32" fmla="*/ 8497 h 11253"/>
              <a:gd name="connsiteX33" fmla="*/ 6907 w 16172"/>
              <a:gd name="connsiteY33" fmla="*/ 9306 h 11253"/>
              <a:gd name="connsiteX34" fmla="*/ 6704 w 16172"/>
              <a:gd name="connsiteY34" fmla="*/ 9834 h 11253"/>
              <a:gd name="connsiteX35" fmla="*/ 6280 w 16172"/>
              <a:gd name="connsiteY35" fmla="*/ 10612 h 11253"/>
              <a:gd name="connsiteX36" fmla="*/ 5343 w 16172"/>
              <a:gd name="connsiteY36" fmla="*/ 11057 h 11253"/>
              <a:gd name="connsiteX37" fmla="*/ 5007 w 16172"/>
              <a:gd name="connsiteY37" fmla="*/ 11238 h 11253"/>
              <a:gd name="connsiteX38" fmla="*/ 4600 w 16172"/>
              <a:gd name="connsiteY38" fmla="*/ 10692 h 11253"/>
              <a:gd name="connsiteX39" fmla="*/ 4336 w 16172"/>
              <a:gd name="connsiteY39" fmla="*/ 9981 h 11253"/>
              <a:gd name="connsiteX40" fmla="*/ 4103 w 16172"/>
              <a:gd name="connsiteY40" fmla="*/ 9519 h 11253"/>
              <a:gd name="connsiteX41" fmla="*/ 3652 w 16172"/>
              <a:gd name="connsiteY41" fmla="*/ 8417 h 11253"/>
              <a:gd name="connsiteX42" fmla="*/ 3417 w 16172"/>
              <a:gd name="connsiteY42" fmla="*/ 7482 h 11253"/>
              <a:gd name="connsiteX43" fmla="*/ 3312 w 16172"/>
              <a:gd name="connsiteY43" fmla="*/ 6972 h 11253"/>
              <a:gd name="connsiteX44" fmla="*/ 3250 w 16172"/>
              <a:gd name="connsiteY44" fmla="*/ 6672 h 11253"/>
              <a:gd name="connsiteX45" fmla="*/ 3434 w 16172"/>
              <a:gd name="connsiteY45" fmla="*/ 5673 h 11253"/>
              <a:gd name="connsiteX46" fmla="*/ 2927 w 16172"/>
              <a:gd name="connsiteY46" fmla="*/ 5973 h 11253"/>
              <a:gd name="connsiteX47" fmla="*/ 2453 w 16172"/>
              <a:gd name="connsiteY47" fmla="*/ 6007 h 11253"/>
              <a:gd name="connsiteX48" fmla="*/ 2083 w 16172"/>
              <a:gd name="connsiteY48" fmla="*/ 5864 h 11253"/>
              <a:gd name="connsiteX49" fmla="*/ 1727 w 16172"/>
              <a:gd name="connsiteY49" fmla="*/ 5326 h 11253"/>
              <a:gd name="connsiteX50" fmla="*/ 2108 w 16172"/>
              <a:gd name="connsiteY50" fmla="*/ 5094 h 11253"/>
              <a:gd name="connsiteX51" fmla="*/ 1701 w 16172"/>
              <a:gd name="connsiteY51" fmla="*/ 4749 h 11253"/>
              <a:gd name="connsiteX52" fmla="*/ 1080 w 16172"/>
              <a:gd name="connsiteY52" fmla="*/ 4288 h 11253"/>
              <a:gd name="connsiteX0" fmla="*/ 1080 w 16230"/>
              <a:gd name="connsiteY0" fmla="*/ 4288 h 11253"/>
              <a:gd name="connsiteX1" fmla="*/ 31 w 16230"/>
              <a:gd name="connsiteY1" fmla="*/ 3593 h 11253"/>
              <a:gd name="connsiteX2" fmla="*/ 348 w 16230"/>
              <a:gd name="connsiteY2" fmla="*/ 3156 h 11253"/>
              <a:gd name="connsiteX3" fmla="*/ 1002 w 16230"/>
              <a:gd name="connsiteY3" fmla="*/ 2448 h 11253"/>
              <a:gd name="connsiteX4" fmla="*/ 1511 w 16230"/>
              <a:gd name="connsiteY4" fmla="*/ 1517 h 11253"/>
              <a:gd name="connsiteX5" fmla="*/ 2104 w 16230"/>
              <a:gd name="connsiteY5" fmla="*/ 1725 h 11253"/>
              <a:gd name="connsiteX6" fmla="*/ 2957 w 16230"/>
              <a:gd name="connsiteY6" fmla="*/ 2138 h 11253"/>
              <a:gd name="connsiteX7" fmla="*/ 3365 w 16230"/>
              <a:gd name="connsiteY7" fmla="*/ 1669 h 11253"/>
              <a:gd name="connsiteX8" fmla="*/ 3993 w 16230"/>
              <a:gd name="connsiteY8" fmla="*/ 1038 h 11253"/>
              <a:gd name="connsiteX9" fmla="*/ 4944 w 16230"/>
              <a:gd name="connsiteY9" fmla="*/ 640 h 11253"/>
              <a:gd name="connsiteX10" fmla="*/ 5523 w 16230"/>
              <a:gd name="connsiteY10" fmla="*/ 7 h 11253"/>
              <a:gd name="connsiteX11" fmla="*/ 6121 w 16230"/>
              <a:gd name="connsiteY11" fmla="*/ 292 h 11253"/>
              <a:gd name="connsiteX12" fmla="*/ 6743 w 16230"/>
              <a:gd name="connsiteY12" fmla="*/ 860 h 11253"/>
              <a:gd name="connsiteX13" fmla="*/ 7222 w 16230"/>
              <a:gd name="connsiteY13" fmla="*/ 1665 h 11253"/>
              <a:gd name="connsiteX14" fmla="*/ 7636 w 16230"/>
              <a:gd name="connsiteY14" fmla="*/ 2066 h 11253"/>
              <a:gd name="connsiteX15" fmla="*/ 9267 w 16230"/>
              <a:gd name="connsiteY15" fmla="*/ 2826 h 11253"/>
              <a:gd name="connsiteX16" fmla="*/ 10515 w 16230"/>
              <a:gd name="connsiteY16" fmla="*/ 3116 h 11253"/>
              <a:gd name="connsiteX17" fmla="*/ 11659 w 16230"/>
              <a:gd name="connsiteY17" fmla="*/ 3320 h 11253"/>
              <a:gd name="connsiteX18" fmla="*/ 13824 w 16230"/>
              <a:gd name="connsiteY18" fmla="*/ 3302 h 11253"/>
              <a:gd name="connsiteX19" fmla="*/ 14937 w 16230"/>
              <a:gd name="connsiteY19" fmla="*/ 3609 h 11253"/>
              <a:gd name="connsiteX20" fmla="*/ 15672 w 16230"/>
              <a:gd name="connsiteY20" fmla="*/ 3360 h 11253"/>
              <a:gd name="connsiteX21" fmla="*/ 16146 w 16230"/>
              <a:gd name="connsiteY21" fmla="*/ 4069 h 11253"/>
              <a:gd name="connsiteX22" fmla="*/ 13885 w 16230"/>
              <a:gd name="connsiteY22" fmla="*/ 6864 h 11253"/>
              <a:gd name="connsiteX23" fmla="*/ 13146 w 16230"/>
              <a:gd name="connsiteY23" fmla="*/ 6166 h 11253"/>
              <a:gd name="connsiteX24" fmla="*/ 12762 w 16230"/>
              <a:gd name="connsiteY24" fmla="*/ 5991 h 11253"/>
              <a:gd name="connsiteX25" fmla="*/ 12351 w 16230"/>
              <a:gd name="connsiteY25" fmla="*/ 6297 h 11253"/>
              <a:gd name="connsiteX26" fmla="*/ 11610 w 16230"/>
              <a:gd name="connsiteY26" fmla="*/ 6356 h 11253"/>
              <a:gd name="connsiteX27" fmla="*/ 11027 w 16230"/>
              <a:gd name="connsiteY27" fmla="*/ 6515 h 11253"/>
              <a:gd name="connsiteX28" fmla="*/ 10444 w 16230"/>
              <a:gd name="connsiteY28" fmla="*/ 6960 h 11253"/>
              <a:gd name="connsiteX29" fmla="*/ 9574 w 16230"/>
              <a:gd name="connsiteY29" fmla="*/ 7282 h 11253"/>
              <a:gd name="connsiteX30" fmla="*/ 9094 w 16230"/>
              <a:gd name="connsiteY30" fmla="*/ 7579 h 11253"/>
              <a:gd name="connsiteX31" fmla="*/ 8555 w 16230"/>
              <a:gd name="connsiteY31" fmla="*/ 7778 h 11253"/>
              <a:gd name="connsiteX32" fmla="*/ 7962 w 16230"/>
              <a:gd name="connsiteY32" fmla="*/ 8197 h 11253"/>
              <a:gd name="connsiteX33" fmla="*/ 7155 w 16230"/>
              <a:gd name="connsiteY33" fmla="*/ 8497 h 11253"/>
              <a:gd name="connsiteX34" fmla="*/ 6907 w 16230"/>
              <a:gd name="connsiteY34" fmla="*/ 9306 h 11253"/>
              <a:gd name="connsiteX35" fmla="*/ 6704 w 16230"/>
              <a:gd name="connsiteY35" fmla="*/ 9834 h 11253"/>
              <a:gd name="connsiteX36" fmla="*/ 6280 w 16230"/>
              <a:gd name="connsiteY36" fmla="*/ 10612 h 11253"/>
              <a:gd name="connsiteX37" fmla="*/ 5343 w 16230"/>
              <a:gd name="connsiteY37" fmla="*/ 11057 h 11253"/>
              <a:gd name="connsiteX38" fmla="*/ 5007 w 16230"/>
              <a:gd name="connsiteY38" fmla="*/ 11238 h 11253"/>
              <a:gd name="connsiteX39" fmla="*/ 4600 w 16230"/>
              <a:gd name="connsiteY39" fmla="*/ 10692 h 11253"/>
              <a:gd name="connsiteX40" fmla="*/ 4336 w 16230"/>
              <a:gd name="connsiteY40" fmla="*/ 9981 h 11253"/>
              <a:gd name="connsiteX41" fmla="*/ 4103 w 16230"/>
              <a:gd name="connsiteY41" fmla="*/ 9519 h 11253"/>
              <a:gd name="connsiteX42" fmla="*/ 3652 w 16230"/>
              <a:gd name="connsiteY42" fmla="*/ 8417 h 11253"/>
              <a:gd name="connsiteX43" fmla="*/ 3417 w 16230"/>
              <a:gd name="connsiteY43" fmla="*/ 7482 h 11253"/>
              <a:gd name="connsiteX44" fmla="*/ 3312 w 16230"/>
              <a:gd name="connsiteY44" fmla="*/ 6972 h 11253"/>
              <a:gd name="connsiteX45" fmla="*/ 3250 w 16230"/>
              <a:gd name="connsiteY45" fmla="*/ 6672 h 11253"/>
              <a:gd name="connsiteX46" fmla="*/ 3434 w 16230"/>
              <a:gd name="connsiteY46" fmla="*/ 5673 h 11253"/>
              <a:gd name="connsiteX47" fmla="*/ 2927 w 16230"/>
              <a:gd name="connsiteY47" fmla="*/ 5973 h 11253"/>
              <a:gd name="connsiteX48" fmla="*/ 2453 w 16230"/>
              <a:gd name="connsiteY48" fmla="*/ 6007 h 11253"/>
              <a:gd name="connsiteX49" fmla="*/ 2083 w 16230"/>
              <a:gd name="connsiteY49" fmla="*/ 5864 h 11253"/>
              <a:gd name="connsiteX50" fmla="*/ 1727 w 16230"/>
              <a:gd name="connsiteY50" fmla="*/ 5326 h 11253"/>
              <a:gd name="connsiteX51" fmla="*/ 2108 w 16230"/>
              <a:gd name="connsiteY51" fmla="*/ 5094 h 11253"/>
              <a:gd name="connsiteX52" fmla="*/ 1701 w 16230"/>
              <a:gd name="connsiteY52" fmla="*/ 4749 h 11253"/>
              <a:gd name="connsiteX53" fmla="*/ 1080 w 16230"/>
              <a:gd name="connsiteY53" fmla="*/ 4288 h 11253"/>
              <a:gd name="connsiteX0" fmla="*/ 1080 w 16230"/>
              <a:gd name="connsiteY0" fmla="*/ 4288 h 11253"/>
              <a:gd name="connsiteX1" fmla="*/ 31 w 16230"/>
              <a:gd name="connsiteY1" fmla="*/ 3593 h 11253"/>
              <a:gd name="connsiteX2" fmla="*/ 348 w 16230"/>
              <a:gd name="connsiteY2" fmla="*/ 3156 h 11253"/>
              <a:gd name="connsiteX3" fmla="*/ 1002 w 16230"/>
              <a:gd name="connsiteY3" fmla="*/ 2448 h 11253"/>
              <a:gd name="connsiteX4" fmla="*/ 1511 w 16230"/>
              <a:gd name="connsiteY4" fmla="*/ 1517 h 11253"/>
              <a:gd name="connsiteX5" fmla="*/ 2104 w 16230"/>
              <a:gd name="connsiteY5" fmla="*/ 1725 h 11253"/>
              <a:gd name="connsiteX6" fmla="*/ 2957 w 16230"/>
              <a:gd name="connsiteY6" fmla="*/ 2138 h 11253"/>
              <a:gd name="connsiteX7" fmla="*/ 3365 w 16230"/>
              <a:gd name="connsiteY7" fmla="*/ 1669 h 11253"/>
              <a:gd name="connsiteX8" fmla="*/ 3993 w 16230"/>
              <a:gd name="connsiteY8" fmla="*/ 1038 h 11253"/>
              <a:gd name="connsiteX9" fmla="*/ 4944 w 16230"/>
              <a:gd name="connsiteY9" fmla="*/ 640 h 11253"/>
              <a:gd name="connsiteX10" fmla="*/ 5523 w 16230"/>
              <a:gd name="connsiteY10" fmla="*/ 7 h 11253"/>
              <a:gd name="connsiteX11" fmla="*/ 6121 w 16230"/>
              <a:gd name="connsiteY11" fmla="*/ 292 h 11253"/>
              <a:gd name="connsiteX12" fmla="*/ 6743 w 16230"/>
              <a:gd name="connsiteY12" fmla="*/ 860 h 11253"/>
              <a:gd name="connsiteX13" fmla="*/ 7222 w 16230"/>
              <a:gd name="connsiteY13" fmla="*/ 1665 h 11253"/>
              <a:gd name="connsiteX14" fmla="*/ 7636 w 16230"/>
              <a:gd name="connsiteY14" fmla="*/ 2066 h 11253"/>
              <a:gd name="connsiteX15" fmla="*/ 9267 w 16230"/>
              <a:gd name="connsiteY15" fmla="*/ 2826 h 11253"/>
              <a:gd name="connsiteX16" fmla="*/ 10515 w 16230"/>
              <a:gd name="connsiteY16" fmla="*/ 3116 h 11253"/>
              <a:gd name="connsiteX17" fmla="*/ 11659 w 16230"/>
              <a:gd name="connsiteY17" fmla="*/ 3320 h 11253"/>
              <a:gd name="connsiteX18" fmla="*/ 13824 w 16230"/>
              <a:gd name="connsiteY18" fmla="*/ 3598 h 11253"/>
              <a:gd name="connsiteX19" fmla="*/ 14937 w 16230"/>
              <a:gd name="connsiteY19" fmla="*/ 3609 h 11253"/>
              <a:gd name="connsiteX20" fmla="*/ 15672 w 16230"/>
              <a:gd name="connsiteY20" fmla="*/ 3360 h 11253"/>
              <a:gd name="connsiteX21" fmla="*/ 16146 w 16230"/>
              <a:gd name="connsiteY21" fmla="*/ 4069 h 11253"/>
              <a:gd name="connsiteX22" fmla="*/ 13885 w 16230"/>
              <a:gd name="connsiteY22" fmla="*/ 6864 h 11253"/>
              <a:gd name="connsiteX23" fmla="*/ 13146 w 16230"/>
              <a:gd name="connsiteY23" fmla="*/ 6166 h 11253"/>
              <a:gd name="connsiteX24" fmla="*/ 12762 w 16230"/>
              <a:gd name="connsiteY24" fmla="*/ 5991 h 11253"/>
              <a:gd name="connsiteX25" fmla="*/ 12351 w 16230"/>
              <a:gd name="connsiteY25" fmla="*/ 6297 h 11253"/>
              <a:gd name="connsiteX26" fmla="*/ 11610 w 16230"/>
              <a:gd name="connsiteY26" fmla="*/ 6356 h 11253"/>
              <a:gd name="connsiteX27" fmla="*/ 11027 w 16230"/>
              <a:gd name="connsiteY27" fmla="*/ 6515 h 11253"/>
              <a:gd name="connsiteX28" fmla="*/ 10444 w 16230"/>
              <a:gd name="connsiteY28" fmla="*/ 6960 h 11253"/>
              <a:gd name="connsiteX29" fmla="*/ 9574 w 16230"/>
              <a:gd name="connsiteY29" fmla="*/ 7282 h 11253"/>
              <a:gd name="connsiteX30" fmla="*/ 9094 w 16230"/>
              <a:gd name="connsiteY30" fmla="*/ 7579 h 11253"/>
              <a:gd name="connsiteX31" fmla="*/ 8555 w 16230"/>
              <a:gd name="connsiteY31" fmla="*/ 7778 h 11253"/>
              <a:gd name="connsiteX32" fmla="*/ 7962 w 16230"/>
              <a:gd name="connsiteY32" fmla="*/ 8197 h 11253"/>
              <a:gd name="connsiteX33" fmla="*/ 7155 w 16230"/>
              <a:gd name="connsiteY33" fmla="*/ 8497 h 11253"/>
              <a:gd name="connsiteX34" fmla="*/ 6907 w 16230"/>
              <a:gd name="connsiteY34" fmla="*/ 9306 h 11253"/>
              <a:gd name="connsiteX35" fmla="*/ 6704 w 16230"/>
              <a:gd name="connsiteY35" fmla="*/ 9834 h 11253"/>
              <a:gd name="connsiteX36" fmla="*/ 6280 w 16230"/>
              <a:gd name="connsiteY36" fmla="*/ 10612 h 11253"/>
              <a:gd name="connsiteX37" fmla="*/ 5343 w 16230"/>
              <a:gd name="connsiteY37" fmla="*/ 11057 h 11253"/>
              <a:gd name="connsiteX38" fmla="*/ 5007 w 16230"/>
              <a:gd name="connsiteY38" fmla="*/ 11238 h 11253"/>
              <a:gd name="connsiteX39" fmla="*/ 4600 w 16230"/>
              <a:gd name="connsiteY39" fmla="*/ 10692 h 11253"/>
              <a:gd name="connsiteX40" fmla="*/ 4336 w 16230"/>
              <a:gd name="connsiteY40" fmla="*/ 9981 h 11253"/>
              <a:gd name="connsiteX41" fmla="*/ 4103 w 16230"/>
              <a:gd name="connsiteY41" fmla="*/ 9519 h 11253"/>
              <a:gd name="connsiteX42" fmla="*/ 3652 w 16230"/>
              <a:gd name="connsiteY42" fmla="*/ 8417 h 11253"/>
              <a:gd name="connsiteX43" fmla="*/ 3417 w 16230"/>
              <a:gd name="connsiteY43" fmla="*/ 7482 h 11253"/>
              <a:gd name="connsiteX44" fmla="*/ 3312 w 16230"/>
              <a:gd name="connsiteY44" fmla="*/ 6972 h 11253"/>
              <a:gd name="connsiteX45" fmla="*/ 3250 w 16230"/>
              <a:gd name="connsiteY45" fmla="*/ 6672 h 11253"/>
              <a:gd name="connsiteX46" fmla="*/ 3434 w 16230"/>
              <a:gd name="connsiteY46" fmla="*/ 5673 h 11253"/>
              <a:gd name="connsiteX47" fmla="*/ 2927 w 16230"/>
              <a:gd name="connsiteY47" fmla="*/ 5973 h 11253"/>
              <a:gd name="connsiteX48" fmla="*/ 2453 w 16230"/>
              <a:gd name="connsiteY48" fmla="*/ 6007 h 11253"/>
              <a:gd name="connsiteX49" fmla="*/ 2083 w 16230"/>
              <a:gd name="connsiteY49" fmla="*/ 5864 h 11253"/>
              <a:gd name="connsiteX50" fmla="*/ 1727 w 16230"/>
              <a:gd name="connsiteY50" fmla="*/ 5326 h 11253"/>
              <a:gd name="connsiteX51" fmla="*/ 2108 w 16230"/>
              <a:gd name="connsiteY51" fmla="*/ 5094 h 11253"/>
              <a:gd name="connsiteX52" fmla="*/ 1701 w 16230"/>
              <a:gd name="connsiteY52" fmla="*/ 4749 h 11253"/>
              <a:gd name="connsiteX53" fmla="*/ 1080 w 16230"/>
              <a:gd name="connsiteY53" fmla="*/ 4288 h 11253"/>
              <a:gd name="connsiteX0" fmla="*/ 1080 w 16230"/>
              <a:gd name="connsiteY0" fmla="*/ 4288 h 11253"/>
              <a:gd name="connsiteX1" fmla="*/ 31 w 16230"/>
              <a:gd name="connsiteY1" fmla="*/ 3593 h 11253"/>
              <a:gd name="connsiteX2" fmla="*/ 348 w 16230"/>
              <a:gd name="connsiteY2" fmla="*/ 3156 h 11253"/>
              <a:gd name="connsiteX3" fmla="*/ 1002 w 16230"/>
              <a:gd name="connsiteY3" fmla="*/ 2448 h 11253"/>
              <a:gd name="connsiteX4" fmla="*/ 1511 w 16230"/>
              <a:gd name="connsiteY4" fmla="*/ 1517 h 11253"/>
              <a:gd name="connsiteX5" fmla="*/ 2104 w 16230"/>
              <a:gd name="connsiteY5" fmla="*/ 1725 h 11253"/>
              <a:gd name="connsiteX6" fmla="*/ 2957 w 16230"/>
              <a:gd name="connsiteY6" fmla="*/ 2138 h 11253"/>
              <a:gd name="connsiteX7" fmla="*/ 3365 w 16230"/>
              <a:gd name="connsiteY7" fmla="*/ 1669 h 11253"/>
              <a:gd name="connsiteX8" fmla="*/ 3993 w 16230"/>
              <a:gd name="connsiteY8" fmla="*/ 1038 h 11253"/>
              <a:gd name="connsiteX9" fmla="*/ 4944 w 16230"/>
              <a:gd name="connsiteY9" fmla="*/ 640 h 11253"/>
              <a:gd name="connsiteX10" fmla="*/ 5523 w 16230"/>
              <a:gd name="connsiteY10" fmla="*/ 7 h 11253"/>
              <a:gd name="connsiteX11" fmla="*/ 6121 w 16230"/>
              <a:gd name="connsiteY11" fmla="*/ 292 h 11253"/>
              <a:gd name="connsiteX12" fmla="*/ 6743 w 16230"/>
              <a:gd name="connsiteY12" fmla="*/ 860 h 11253"/>
              <a:gd name="connsiteX13" fmla="*/ 7222 w 16230"/>
              <a:gd name="connsiteY13" fmla="*/ 1665 h 11253"/>
              <a:gd name="connsiteX14" fmla="*/ 7636 w 16230"/>
              <a:gd name="connsiteY14" fmla="*/ 2066 h 11253"/>
              <a:gd name="connsiteX15" fmla="*/ 9267 w 16230"/>
              <a:gd name="connsiteY15" fmla="*/ 2826 h 11253"/>
              <a:gd name="connsiteX16" fmla="*/ 10515 w 16230"/>
              <a:gd name="connsiteY16" fmla="*/ 3116 h 11253"/>
              <a:gd name="connsiteX17" fmla="*/ 11583 w 16230"/>
              <a:gd name="connsiteY17" fmla="*/ 3743 h 11253"/>
              <a:gd name="connsiteX18" fmla="*/ 13824 w 16230"/>
              <a:gd name="connsiteY18" fmla="*/ 3598 h 11253"/>
              <a:gd name="connsiteX19" fmla="*/ 14937 w 16230"/>
              <a:gd name="connsiteY19" fmla="*/ 3609 h 11253"/>
              <a:gd name="connsiteX20" fmla="*/ 15672 w 16230"/>
              <a:gd name="connsiteY20" fmla="*/ 3360 h 11253"/>
              <a:gd name="connsiteX21" fmla="*/ 16146 w 16230"/>
              <a:gd name="connsiteY21" fmla="*/ 4069 h 11253"/>
              <a:gd name="connsiteX22" fmla="*/ 13885 w 16230"/>
              <a:gd name="connsiteY22" fmla="*/ 6864 h 11253"/>
              <a:gd name="connsiteX23" fmla="*/ 13146 w 16230"/>
              <a:gd name="connsiteY23" fmla="*/ 6166 h 11253"/>
              <a:gd name="connsiteX24" fmla="*/ 12762 w 16230"/>
              <a:gd name="connsiteY24" fmla="*/ 5991 h 11253"/>
              <a:gd name="connsiteX25" fmla="*/ 12351 w 16230"/>
              <a:gd name="connsiteY25" fmla="*/ 6297 h 11253"/>
              <a:gd name="connsiteX26" fmla="*/ 11610 w 16230"/>
              <a:gd name="connsiteY26" fmla="*/ 6356 h 11253"/>
              <a:gd name="connsiteX27" fmla="*/ 11027 w 16230"/>
              <a:gd name="connsiteY27" fmla="*/ 6515 h 11253"/>
              <a:gd name="connsiteX28" fmla="*/ 10444 w 16230"/>
              <a:gd name="connsiteY28" fmla="*/ 6960 h 11253"/>
              <a:gd name="connsiteX29" fmla="*/ 9574 w 16230"/>
              <a:gd name="connsiteY29" fmla="*/ 7282 h 11253"/>
              <a:gd name="connsiteX30" fmla="*/ 9094 w 16230"/>
              <a:gd name="connsiteY30" fmla="*/ 7579 h 11253"/>
              <a:gd name="connsiteX31" fmla="*/ 8555 w 16230"/>
              <a:gd name="connsiteY31" fmla="*/ 7778 h 11253"/>
              <a:gd name="connsiteX32" fmla="*/ 7962 w 16230"/>
              <a:gd name="connsiteY32" fmla="*/ 8197 h 11253"/>
              <a:gd name="connsiteX33" fmla="*/ 7155 w 16230"/>
              <a:gd name="connsiteY33" fmla="*/ 8497 h 11253"/>
              <a:gd name="connsiteX34" fmla="*/ 6907 w 16230"/>
              <a:gd name="connsiteY34" fmla="*/ 9306 h 11253"/>
              <a:gd name="connsiteX35" fmla="*/ 6704 w 16230"/>
              <a:gd name="connsiteY35" fmla="*/ 9834 h 11253"/>
              <a:gd name="connsiteX36" fmla="*/ 6280 w 16230"/>
              <a:gd name="connsiteY36" fmla="*/ 10612 h 11253"/>
              <a:gd name="connsiteX37" fmla="*/ 5343 w 16230"/>
              <a:gd name="connsiteY37" fmla="*/ 11057 h 11253"/>
              <a:gd name="connsiteX38" fmla="*/ 5007 w 16230"/>
              <a:gd name="connsiteY38" fmla="*/ 11238 h 11253"/>
              <a:gd name="connsiteX39" fmla="*/ 4600 w 16230"/>
              <a:gd name="connsiteY39" fmla="*/ 10692 h 11253"/>
              <a:gd name="connsiteX40" fmla="*/ 4336 w 16230"/>
              <a:gd name="connsiteY40" fmla="*/ 9981 h 11253"/>
              <a:gd name="connsiteX41" fmla="*/ 4103 w 16230"/>
              <a:gd name="connsiteY41" fmla="*/ 9519 h 11253"/>
              <a:gd name="connsiteX42" fmla="*/ 3652 w 16230"/>
              <a:gd name="connsiteY42" fmla="*/ 8417 h 11253"/>
              <a:gd name="connsiteX43" fmla="*/ 3417 w 16230"/>
              <a:gd name="connsiteY43" fmla="*/ 7482 h 11253"/>
              <a:gd name="connsiteX44" fmla="*/ 3312 w 16230"/>
              <a:gd name="connsiteY44" fmla="*/ 6972 h 11253"/>
              <a:gd name="connsiteX45" fmla="*/ 3250 w 16230"/>
              <a:gd name="connsiteY45" fmla="*/ 6672 h 11253"/>
              <a:gd name="connsiteX46" fmla="*/ 3434 w 16230"/>
              <a:gd name="connsiteY46" fmla="*/ 5673 h 11253"/>
              <a:gd name="connsiteX47" fmla="*/ 2927 w 16230"/>
              <a:gd name="connsiteY47" fmla="*/ 5973 h 11253"/>
              <a:gd name="connsiteX48" fmla="*/ 2453 w 16230"/>
              <a:gd name="connsiteY48" fmla="*/ 6007 h 11253"/>
              <a:gd name="connsiteX49" fmla="*/ 2083 w 16230"/>
              <a:gd name="connsiteY49" fmla="*/ 5864 h 11253"/>
              <a:gd name="connsiteX50" fmla="*/ 1727 w 16230"/>
              <a:gd name="connsiteY50" fmla="*/ 5326 h 11253"/>
              <a:gd name="connsiteX51" fmla="*/ 2108 w 16230"/>
              <a:gd name="connsiteY51" fmla="*/ 5094 h 11253"/>
              <a:gd name="connsiteX52" fmla="*/ 1701 w 16230"/>
              <a:gd name="connsiteY52" fmla="*/ 4749 h 11253"/>
              <a:gd name="connsiteX53" fmla="*/ 1080 w 16230"/>
              <a:gd name="connsiteY53" fmla="*/ 4288 h 11253"/>
              <a:gd name="connsiteX0" fmla="*/ 1080 w 16230"/>
              <a:gd name="connsiteY0" fmla="*/ 4288 h 11253"/>
              <a:gd name="connsiteX1" fmla="*/ 31 w 16230"/>
              <a:gd name="connsiteY1" fmla="*/ 3593 h 11253"/>
              <a:gd name="connsiteX2" fmla="*/ 348 w 16230"/>
              <a:gd name="connsiteY2" fmla="*/ 3156 h 11253"/>
              <a:gd name="connsiteX3" fmla="*/ 1002 w 16230"/>
              <a:gd name="connsiteY3" fmla="*/ 2448 h 11253"/>
              <a:gd name="connsiteX4" fmla="*/ 1511 w 16230"/>
              <a:gd name="connsiteY4" fmla="*/ 1517 h 11253"/>
              <a:gd name="connsiteX5" fmla="*/ 2104 w 16230"/>
              <a:gd name="connsiteY5" fmla="*/ 1725 h 11253"/>
              <a:gd name="connsiteX6" fmla="*/ 2957 w 16230"/>
              <a:gd name="connsiteY6" fmla="*/ 2138 h 11253"/>
              <a:gd name="connsiteX7" fmla="*/ 3365 w 16230"/>
              <a:gd name="connsiteY7" fmla="*/ 1669 h 11253"/>
              <a:gd name="connsiteX8" fmla="*/ 3993 w 16230"/>
              <a:gd name="connsiteY8" fmla="*/ 1038 h 11253"/>
              <a:gd name="connsiteX9" fmla="*/ 4944 w 16230"/>
              <a:gd name="connsiteY9" fmla="*/ 640 h 11253"/>
              <a:gd name="connsiteX10" fmla="*/ 5523 w 16230"/>
              <a:gd name="connsiteY10" fmla="*/ 7 h 11253"/>
              <a:gd name="connsiteX11" fmla="*/ 6121 w 16230"/>
              <a:gd name="connsiteY11" fmla="*/ 292 h 11253"/>
              <a:gd name="connsiteX12" fmla="*/ 6743 w 16230"/>
              <a:gd name="connsiteY12" fmla="*/ 860 h 11253"/>
              <a:gd name="connsiteX13" fmla="*/ 7222 w 16230"/>
              <a:gd name="connsiteY13" fmla="*/ 1665 h 11253"/>
              <a:gd name="connsiteX14" fmla="*/ 7636 w 16230"/>
              <a:gd name="connsiteY14" fmla="*/ 2066 h 11253"/>
              <a:gd name="connsiteX15" fmla="*/ 9267 w 16230"/>
              <a:gd name="connsiteY15" fmla="*/ 2826 h 11253"/>
              <a:gd name="connsiteX16" fmla="*/ 10401 w 16230"/>
              <a:gd name="connsiteY16" fmla="*/ 3412 h 11253"/>
              <a:gd name="connsiteX17" fmla="*/ 11583 w 16230"/>
              <a:gd name="connsiteY17" fmla="*/ 3743 h 11253"/>
              <a:gd name="connsiteX18" fmla="*/ 13824 w 16230"/>
              <a:gd name="connsiteY18" fmla="*/ 3598 h 11253"/>
              <a:gd name="connsiteX19" fmla="*/ 14937 w 16230"/>
              <a:gd name="connsiteY19" fmla="*/ 3609 h 11253"/>
              <a:gd name="connsiteX20" fmla="*/ 15672 w 16230"/>
              <a:gd name="connsiteY20" fmla="*/ 3360 h 11253"/>
              <a:gd name="connsiteX21" fmla="*/ 16146 w 16230"/>
              <a:gd name="connsiteY21" fmla="*/ 4069 h 11253"/>
              <a:gd name="connsiteX22" fmla="*/ 13885 w 16230"/>
              <a:gd name="connsiteY22" fmla="*/ 6864 h 11253"/>
              <a:gd name="connsiteX23" fmla="*/ 13146 w 16230"/>
              <a:gd name="connsiteY23" fmla="*/ 6166 h 11253"/>
              <a:gd name="connsiteX24" fmla="*/ 12762 w 16230"/>
              <a:gd name="connsiteY24" fmla="*/ 5991 h 11253"/>
              <a:gd name="connsiteX25" fmla="*/ 12351 w 16230"/>
              <a:gd name="connsiteY25" fmla="*/ 6297 h 11253"/>
              <a:gd name="connsiteX26" fmla="*/ 11610 w 16230"/>
              <a:gd name="connsiteY26" fmla="*/ 6356 h 11253"/>
              <a:gd name="connsiteX27" fmla="*/ 11027 w 16230"/>
              <a:gd name="connsiteY27" fmla="*/ 6515 h 11253"/>
              <a:gd name="connsiteX28" fmla="*/ 10444 w 16230"/>
              <a:gd name="connsiteY28" fmla="*/ 6960 h 11253"/>
              <a:gd name="connsiteX29" fmla="*/ 9574 w 16230"/>
              <a:gd name="connsiteY29" fmla="*/ 7282 h 11253"/>
              <a:gd name="connsiteX30" fmla="*/ 9094 w 16230"/>
              <a:gd name="connsiteY30" fmla="*/ 7579 h 11253"/>
              <a:gd name="connsiteX31" fmla="*/ 8555 w 16230"/>
              <a:gd name="connsiteY31" fmla="*/ 7778 h 11253"/>
              <a:gd name="connsiteX32" fmla="*/ 7962 w 16230"/>
              <a:gd name="connsiteY32" fmla="*/ 8197 h 11253"/>
              <a:gd name="connsiteX33" fmla="*/ 7155 w 16230"/>
              <a:gd name="connsiteY33" fmla="*/ 8497 h 11253"/>
              <a:gd name="connsiteX34" fmla="*/ 6907 w 16230"/>
              <a:gd name="connsiteY34" fmla="*/ 9306 h 11253"/>
              <a:gd name="connsiteX35" fmla="*/ 6704 w 16230"/>
              <a:gd name="connsiteY35" fmla="*/ 9834 h 11253"/>
              <a:gd name="connsiteX36" fmla="*/ 6280 w 16230"/>
              <a:gd name="connsiteY36" fmla="*/ 10612 h 11253"/>
              <a:gd name="connsiteX37" fmla="*/ 5343 w 16230"/>
              <a:gd name="connsiteY37" fmla="*/ 11057 h 11253"/>
              <a:gd name="connsiteX38" fmla="*/ 5007 w 16230"/>
              <a:gd name="connsiteY38" fmla="*/ 11238 h 11253"/>
              <a:gd name="connsiteX39" fmla="*/ 4600 w 16230"/>
              <a:gd name="connsiteY39" fmla="*/ 10692 h 11253"/>
              <a:gd name="connsiteX40" fmla="*/ 4336 w 16230"/>
              <a:gd name="connsiteY40" fmla="*/ 9981 h 11253"/>
              <a:gd name="connsiteX41" fmla="*/ 4103 w 16230"/>
              <a:gd name="connsiteY41" fmla="*/ 9519 h 11253"/>
              <a:gd name="connsiteX42" fmla="*/ 3652 w 16230"/>
              <a:gd name="connsiteY42" fmla="*/ 8417 h 11253"/>
              <a:gd name="connsiteX43" fmla="*/ 3417 w 16230"/>
              <a:gd name="connsiteY43" fmla="*/ 7482 h 11253"/>
              <a:gd name="connsiteX44" fmla="*/ 3312 w 16230"/>
              <a:gd name="connsiteY44" fmla="*/ 6972 h 11253"/>
              <a:gd name="connsiteX45" fmla="*/ 3250 w 16230"/>
              <a:gd name="connsiteY45" fmla="*/ 6672 h 11253"/>
              <a:gd name="connsiteX46" fmla="*/ 3434 w 16230"/>
              <a:gd name="connsiteY46" fmla="*/ 5673 h 11253"/>
              <a:gd name="connsiteX47" fmla="*/ 2927 w 16230"/>
              <a:gd name="connsiteY47" fmla="*/ 5973 h 11253"/>
              <a:gd name="connsiteX48" fmla="*/ 2453 w 16230"/>
              <a:gd name="connsiteY48" fmla="*/ 6007 h 11253"/>
              <a:gd name="connsiteX49" fmla="*/ 2083 w 16230"/>
              <a:gd name="connsiteY49" fmla="*/ 5864 h 11253"/>
              <a:gd name="connsiteX50" fmla="*/ 1727 w 16230"/>
              <a:gd name="connsiteY50" fmla="*/ 5326 h 11253"/>
              <a:gd name="connsiteX51" fmla="*/ 2108 w 16230"/>
              <a:gd name="connsiteY51" fmla="*/ 5094 h 11253"/>
              <a:gd name="connsiteX52" fmla="*/ 1701 w 16230"/>
              <a:gd name="connsiteY52" fmla="*/ 4749 h 11253"/>
              <a:gd name="connsiteX53" fmla="*/ 1080 w 16230"/>
              <a:gd name="connsiteY53" fmla="*/ 4288 h 11253"/>
              <a:gd name="connsiteX0" fmla="*/ 1080 w 16230"/>
              <a:gd name="connsiteY0" fmla="*/ 4288 h 11253"/>
              <a:gd name="connsiteX1" fmla="*/ 31 w 16230"/>
              <a:gd name="connsiteY1" fmla="*/ 3593 h 11253"/>
              <a:gd name="connsiteX2" fmla="*/ 348 w 16230"/>
              <a:gd name="connsiteY2" fmla="*/ 3156 h 11253"/>
              <a:gd name="connsiteX3" fmla="*/ 1002 w 16230"/>
              <a:gd name="connsiteY3" fmla="*/ 2448 h 11253"/>
              <a:gd name="connsiteX4" fmla="*/ 1511 w 16230"/>
              <a:gd name="connsiteY4" fmla="*/ 1517 h 11253"/>
              <a:gd name="connsiteX5" fmla="*/ 2104 w 16230"/>
              <a:gd name="connsiteY5" fmla="*/ 1725 h 11253"/>
              <a:gd name="connsiteX6" fmla="*/ 2957 w 16230"/>
              <a:gd name="connsiteY6" fmla="*/ 2138 h 11253"/>
              <a:gd name="connsiteX7" fmla="*/ 3365 w 16230"/>
              <a:gd name="connsiteY7" fmla="*/ 1669 h 11253"/>
              <a:gd name="connsiteX8" fmla="*/ 3993 w 16230"/>
              <a:gd name="connsiteY8" fmla="*/ 1038 h 11253"/>
              <a:gd name="connsiteX9" fmla="*/ 4944 w 16230"/>
              <a:gd name="connsiteY9" fmla="*/ 640 h 11253"/>
              <a:gd name="connsiteX10" fmla="*/ 5523 w 16230"/>
              <a:gd name="connsiteY10" fmla="*/ 7 h 11253"/>
              <a:gd name="connsiteX11" fmla="*/ 6121 w 16230"/>
              <a:gd name="connsiteY11" fmla="*/ 292 h 11253"/>
              <a:gd name="connsiteX12" fmla="*/ 6743 w 16230"/>
              <a:gd name="connsiteY12" fmla="*/ 860 h 11253"/>
              <a:gd name="connsiteX13" fmla="*/ 7222 w 16230"/>
              <a:gd name="connsiteY13" fmla="*/ 1665 h 11253"/>
              <a:gd name="connsiteX14" fmla="*/ 7636 w 16230"/>
              <a:gd name="connsiteY14" fmla="*/ 2066 h 11253"/>
              <a:gd name="connsiteX15" fmla="*/ 9115 w 16230"/>
              <a:gd name="connsiteY15" fmla="*/ 2995 h 11253"/>
              <a:gd name="connsiteX16" fmla="*/ 10401 w 16230"/>
              <a:gd name="connsiteY16" fmla="*/ 3412 h 11253"/>
              <a:gd name="connsiteX17" fmla="*/ 11583 w 16230"/>
              <a:gd name="connsiteY17" fmla="*/ 3743 h 11253"/>
              <a:gd name="connsiteX18" fmla="*/ 13824 w 16230"/>
              <a:gd name="connsiteY18" fmla="*/ 3598 h 11253"/>
              <a:gd name="connsiteX19" fmla="*/ 14937 w 16230"/>
              <a:gd name="connsiteY19" fmla="*/ 3609 h 11253"/>
              <a:gd name="connsiteX20" fmla="*/ 15672 w 16230"/>
              <a:gd name="connsiteY20" fmla="*/ 3360 h 11253"/>
              <a:gd name="connsiteX21" fmla="*/ 16146 w 16230"/>
              <a:gd name="connsiteY21" fmla="*/ 4069 h 11253"/>
              <a:gd name="connsiteX22" fmla="*/ 13885 w 16230"/>
              <a:gd name="connsiteY22" fmla="*/ 6864 h 11253"/>
              <a:gd name="connsiteX23" fmla="*/ 13146 w 16230"/>
              <a:gd name="connsiteY23" fmla="*/ 6166 h 11253"/>
              <a:gd name="connsiteX24" fmla="*/ 12762 w 16230"/>
              <a:gd name="connsiteY24" fmla="*/ 5991 h 11253"/>
              <a:gd name="connsiteX25" fmla="*/ 12351 w 16230"/>
              <a:gd name="connsiteY25" fmla="*/ 6297 h 11253"/>
              <a:gd name="connsiteX26" fmla="*/ 11610 w 16230"/>
              <a:gd name="connsiteY26" fmla="*/ 6356 h 11253"/>
              <a:gd name="connsiteX27" fmla="*/ 11027 w 16230"/>
              <a:gd name="connsiteY27" fmla="*/ 6515 h 11253"/>
              <a:gd name="connsiteX28" fmla="*/ 10444 w 16230"/>
              <a:gd name="connsiteY28" fmla="*/ 6960 h 11253"/>
              <a:gd name="connsiteX29" fmla="*/ 9574 w 16230"/>
              <a:gd name="connsiteY29" fmla="*/ 7282 h 11253"/>
              <a:gd name="connsiteX30" fmla="*/ 9094 w 16230"/>
              <a:gd name="connsiteY30" fmla="*/ 7579 h 11253"/>
              <a:gd name="connsiteX31" fmla="*/ 8555 w 16230"/>
              <a:gd name="connsiteY31" fmla="*/ 7778 h 11253"/>
              <a:gd name="connsiteX32" fmla="*/ 7962 w 16230"/>
              <a:gd name="connsiteY32" fmla="*/ 8197 h 11253"/>
              <a:gd name="connsiteX33" fmla="*/ 7155 w 16230"/>
              <a:gd name="connsiteY33" fmla="*/ 8497 h 11253"/>
              <a:gd name="connsiteX34" fmla="*/ 6907 w 16230"/>
              <a:gd name="connsiteY34" fmla="*/ 9306 h 11253"/>
              <a:gd name="connsiteX35" fmla="*/ 6704 w 16230"/>
              <a:gd name="connsiteY35" fmla="*/ 9834 h 11253"/>
              <a:gd name="connsiteX36" fmla="*/ 6280 w 16230"/>
              <a:gd name="connsiteY36" fmla="*/ 10612 h 11253"/>
              <a:gd name="connsiteX37" fmla="*/ 5343 w 16230"/>
              <a:gd name="connsiteY37" fmla="*/ 11057 h 11253"/>
              <a:gd name="connsiteX38" fmla="*/ 5007 w 16230"/>
              <a:gd name="connsiteY38" fmla="*/ 11238 h 11253"/>
              <a:gd name="connsiteX39" fmla="*/ 4600 w 16230"/>
              <a:gd name="connsiteY39" fmla="*/ 10692 h 11253"/>
              <a:gd name="connsiteX40" fmla="*/ 4336 w 16230"/>
              <a:gd name="connsiteY40" fmla="*/ 9981 h 11253"/>
              <a:gd name="connsiteX41" fmla="*/ 4103 w 16230"/>
              <a:gd name="connsiteY41" fmla="*/ 9519 h 11253"/>
              <a:gd name="connsiteX42" fmla="*/ 3652 w 16230"/>
              <a:gd name="connsiteY42" fmla="*/ 8417 h 11253"/>
              <a:gd name="connsiteX43" fmla="*/ 3417 w 16230"/>
              <a:gd name="connsiteY43" fmla="*/ 7482 h 11253"/>
              <a:gd name="connsiteX44" fmla="*/ 3312 w 16230"/>
              <a:gd name="connsiteY44" fmla="*/ 6972 h 11253"/>
              <a:gd name="connsiteX45" fmla="*/ 3250 w 16230"/>
              <a:gd name="connsiteY45" fmla="*/ 6672 h 11253"/>
              <a:gd name="connsiteX46" fmla="*/ 3434 w 16230"/>
              <a:gd name="connsiteY46" fmla="*/ 5673 h 11253"/>
              <a:gd name="connsiteX47" fmla="*/ 2927 w 16230"/>
              <a:gd name="connsiteY47" fmla="*/ 5973 h 11253"/>
              <a:gd name="connsiteX48" fmla="*/ 2453 w 16230"/>
              <a:gd name="connsiteY48" fmla="*/ 6007 h 11253"/>
              <a:gd name="connsiteX49" fmla="*/ 2083 w 16230"/>
              <a:gd name="connsiteY49" fmla="*/ 5864 h 11253"/>
              <a:gd name="connsiteX50" fmla="*/ 1727 w 16230"/>
              <a:gd name="connsiteY50" fmla="*/ 5326 h 11253"/>
              <a:gd name="connsiteX51" fmla="*/ 2108 w 16230"/>
              <a:gd name="connsiteY51" fmla="*/ 5094 h 11253"/>
              <a:gd name="connsiteX52" fmla="*/ 1701 w 16230"/>
              <a:gd name="connsiteY52" fmla="*/ 4749 h 11253"/>
              <a:gd name="connsiteX53" fmla="*/ 1080 w 16230"/>
              <a:gd name="connsiteY53" fmla="*/ 4288 h 11253"/>
              <a:gd name="connsiteX0" fmla="*/ 1080 w 16230"/>
              <a:gd name="connsiteY0" fmla="*/ 4287 h 11252"/>
              <a:gd name="connsiteX1" fmla="*/ 31 w 16230"/>
              <a:gd name="connsiteY1" fmla="*/ 3592 h 11252"/>
              <a:gd name="connsiteX2" fmla="*/ 348 w 16230"/>
              <a:gd name="connsiteY2" fmla="*/ 3155 h 11252"/>
              <a:gd name="connsiteX3" fmla="*/ 1002 w 16230"/>
              <a:gd name="connsiteY3" fmla="*/ 2447 h 11252"/>
              <a:gd name="connsiteX4" fmla="*/ 1511 w 16230"/>
              <a:gd name="connsiteY4" fmla="*/ 1516 h 11252"/>
              <a:gd name="connsiteX5" fmla="*/ 2104 w 16230"/>
              <a:gd name="connsiteY5" fmla="*/ 1724 h 11252"/>
              <a:gd name="connsiteX6" fmla="*/ 2957 w 16230"/>
              <a:gd name="connsiteY6" fmla="*/ 2137 h 11252"/>
              <a:gd name="connsiteX7" fmla="*/ 3365 w 16230"/>
              <a:gd name="connsiteY7" fmla="*/ 1668 h 11252"/>
              <a:gd name="connsiteX8" fmla="*/ 3993 w 16230"/>
              <a:gd name="connsiteY8" fmla="*/ 1037 h 11252"/>
              <a:gd name="connsiteX9" fmla="*/ 4944 w 16230"/>
              <a:gd name="connsiteY9" fmla="*/ 639 h 11252"/>
              <a:gd name="connsiteX10" fmla="*/ 5523 w 16230"/>
              <a:gd name="connsiteY10" fmla="*/ 6 h 11252"/>
              <a:gd name="connsiteX11" fmla="*/ 6121 w 16230"/>
              <a:gd name="connsiteY11" fmla="*/ 291 h 11252"/>
              <a:gd name="connsiteX12" fmla="*/ 7122 w 16230"/>
              <a:gd name="connsiteY12" fmla="*/ 605 h 11252"/>
              <a:gd name="connsiteX13" fmla="*/ 7222 w 16230"/>
              <a:gd name="connsiteY13" fmla="*/ 1664 h 11252"/>
              <a:gd name="connsiteX14" fmla="*/ 7636 w 16230"/>
              <a:gd name="connsiteY14" fmla="*/ 2065 h 11252"/>
              <a:gd name="connsiteX15" fmla="*/ 9115 w 16230"/>
              <a:gd name="connsiteY15" fmla="*/ 2994 h 11252"/>
              <a:gd name="connsiteX16" fmla="*/ 10401 w 16230"/>
              <a:gd name="connsiteY16" fmla="*/ 3411 h 11252"/>
              <a:gd name="connsiteX17" fmla="*/ 11583 w 16230"/>
              <a:gd name="connsiteY17" fmla="*/ 3742 h 11252"/>
              <a:gd name="connsiteX18" fmla="*/ 13824 w 16230"/>
              <a:gd name="connsiteY18" fmla="*/ 3597 h 11252"/>
              <a:gd name="connsiteX19" fmla="*/ 14937 w 16230"/>
              <a:gd name="connsiteY19" fmla="*/ 3608 h 11252"/>
              <a:gd name="connsiteX20" fmla="*/ 15672 w 16230"/>
              <a:gd name="connsiteY20" fmla="*/ 3359 h 11252"/>
              <a:gd name="connsiteX21" fmla="*/ 16146 w 16230"/>
              <a:gd name="connsiteY21" fmla="*/ 4068 h 11252"/>
              <a:gd name="connsiteX22" fmla="*/ 13885 w 16230"/>
              <a:gd name="connsiteY22" fmla="*/ 6863 h 11252"/>
              <a:gd name="connsiteX23" fmla="*/ 13146 w 16230"/>
              <a:gd name="connsiteY23" fmla="*/ 6165 h 11252"/>
              <a:gd name="connsiteX24" fmla="*/ 12762 w 16230"/>
              <a:gd name="connsiteY24" fmla="*/ 5990 h 11252"/>
              <a:gd name="connsiteX25" fmla="*/ 12351 w 16230"/>
              <a:gd name="connsiteY25" fmla="*/ 6296 h 11252"/>
              <a:gd name="connsiteX26" fmla="*/ 11610 w 16230"/>
              <a:gd name="connsiteY26" fmla="*/ 6355 h 11252"/>
              <a:gd name="connsiteX27" fmla="*/ 11027 w 16230"/>
              <a:gd name="connsiteY27" fmla="*/ 6514 h 11252"/>
              <a:gd name="connsiteX28" fmla="*/ 10444 w 16230"/>
              <a:gd name="connsiteY28" fmla="*/ 6959 h 11252"/>
              <a:gd name="connsiteX29" fmla="*/ 9574 w 16230"/>
              <a:gd name="connsiteY29" fmla="*/ 7281 h 11252"/>
              <a:gd name="connsiteX30" fmla="*/ 9094 w 16230"/>
              <a:gd name="connsiteY30" fmla="*/ 7578 h 11252"/>
              <a:gd name="connsiteX31" fmla="*/ 8555 w 16230"/>
              <a:gd name="connsiteY31" fmla="*/ 7777 h 11252"/>
              <a:gd name="connsiteX32" fmla="*/ 7962 w 16230"/>
              <a:gd name="connsiteY32" fmla="*/ 8196 h 11252"/>
              <a:gd name="connsiteX33" fmla="*/ 7155 w 16230"/>
              <a:gd name="connsiteY33" fmla="*/ 8496 h 11252"/>
              <a:gd name="connsiteX34" fmla="*/ 6907 w 16230"/>
              <a:gd name="connsiteY34" fmla="*/ 9305 h 11252"/>
              <a:gd name="connsiteX35" fmla="*/ 6704 w 16230"/>
              <a:gd name="connsiteY35" fmla="*/ 9833 h 11252"/>
              <a:gd name="connsiteX36" fmla="*/ 6280 w 16230"/>
              <a:gd name="connsiteY36" fmla="*/ 10611 h 11252"/>
              <a:gd name="connsiteX37" fmla="*/ 5343 w 16230"/>
              <a:gd name="connsiteY37" fmla="*/ 11056 h 11252"/>
              <a:gd name="connsiteX38" fmla="*/ 5007 w 16230"/>
              <a:gd name="connsiteY38" fmla="*/ 11237 h 11252"/>
              <a:gd name="connsiteX39" fmla="*/ 4600 w 16230"/>
              <a:gd name="connsiteY39" fmla="*/ 10691 h 11252"/>
              <a:gd name="connsiteX40" fmla="*/ 4336 w 16230"/>
              <a:gd name="connsiteY40" fmla="*/ 9980 h 11252"/>
              <a:gd name="connsiteX41" fmla="*/ 4103 w 16230"/>
              <a:gd name="connsiteY41" fmla="*/ 9518 h 11252"/>
              <a:gd name="connsiteX42" fmla="*/ 3652 w 16230"/>
              <a:gd name="connsiteY42" fmla="*/ 8416 h 11252"/>
              <a:gd name="connsiteX43" fmla="*/ 3417 w 16230"/>
              <a:gd name="connsiteY43" fmla="*/ 7481 h 11252"/>
              <a:gd name="connsiteX44" fmla="*/ 3312 w 16230"/>
              <a:gd name="connsiteY44" fmla="*/ 6971 h 11252"/>
              <a:gd name="connsiteX45" fmla="*/ 3250 w 16230"/>
              <a:gd name="connsiteY45" fmla="*/ 6671 h 11252"/>
              <a:gd name="connsiteX46" fmla="*/ 3434 w 16230"/>
              <a:gd name="connsiteY46" fmla="*/ 5672 h 11252"/>
              <a:gd name="connsiteX47" fmla="*/ 2927 w 16230"/>
              <a:gd name="connsiteY47" fmla="*/ 5972 h 11252"/>
              <a:gd name="connsiteX48" fmla="*/ 2453 w 16230"/>
              <a:gd name="connsiteY48" fmla="*/ 6006 h 11252"/>
              <a:gd name="connsiteX49" fmla="*/ 2083 w 16230"/>
              <a:gd name="connsiteY49" fmla="*/ 5863 h 11252"/>
              <a:gd name="connsiteX50" fmla="*/ 1727 w 16230"/>
              <a:gd name="connsiteY50" fmla="*/ 5325 h 11252"/>
              <a:gd name="connsiteX51" fmla="*/ 2108 w 16230"/>
              <a:gd name="connsiteY51" fmla="*/ 5093 h 11252"/>
              <a:gd name="connsiteX52" fmla="*/ 1701 w 16230"/>
              <a:gd name="connsiteY52" fmla="*/ 4748 h 11252"/>
              <a:gd name="connsiteX53" fmla="*/ 1080 w 16230"/>
              <a:gd name="connsiteY53" fmla="*/ 4287 h 11252"/>
              <a:gd name="connsiteX0" fmla="*/ 1080 w 16230"/>
              <a:gd name="connsiteY0" fmla="*/ 4287 h 11252"/>
              <a:gd name="connsiteX1" fmla="*/ 31 w 16230"/>
              <a:gd name="connsiteY1" fmla="*/ 3592 h 11252"/>
              <a:gd name="connsiteX2" fmla="*/ 348 w 16230"/>
              <a:gd name="connsiteY2" fmla="*/ 3155 h 11252"/>
              <a:gd name="connsiteX3" fmla="*/ 1002 w 16230"/>
              <a:gd name="connsiteY3" fmla="*/ 2447 h 11252"/>
              <a:gd name="connsiteX4" fmla="*/ 1511 w 16230"/>
              <a:gd name="connsiteY4" fmla="*/ 1516 h 11252"/>
              <a:gd name="connsiteX5" fmla="*/ 2104 w 16230"/>
              <a:gd name="connsiteY5" fmla="*/ 1724 h 11252"/>
              <a:gd name="connsiteX6" fmla="*/ 2957 w 16230"/>
              <a:gd name="connsiteY6" fmla="*/ 2137 h 11252"/>
              <a:gd name="connsiteX7" fmla="*/ 3365 w 16230"/>
              <a:gd name="connsiteY7" fmla="*/ 1668 h 11252"/>
              <a:gd name="connsiteX8" fmla="*/ 3993 w 16230"/>
              <a:gd name="connsiteY8" fmla="*/ 1037 h 11252"/>
              <a:gd name="connsiteX9" fmla="*/ 4944 w 16230"/>
              <a:gd name="connsiteY9" fmla="*/ 639 h 11252"/>
              <a:gd name="connsiteX10" fmla="*/ 5523 w 16230"/>
              <a:gd name="connsiteY10" fmla="*/ 6 h 11252"/>
              <a:gd name="connsiteX11" fmla="*/ 6121 w 16230"/>
              <a:gd name="connsiteY11" fmla="*/ 291 h 11252"/>
              <a:gd name="connsiteX12" fmla="*/ 7122 w 16230"/>
              <a:gd name="connsiteY12" fmla="*/ 605 h 11252"/>
              <a:gd name="connsiteX13" fmla="*/ 7108 w 16230"/>
              <a:gd name="connsiteY13" fmla="*/ 1706 h 11252"/>
              <a:gd name="connsiteX14" fmla="*/ 7636 w 16230"/>
              <a:gd name="connsiteY14" fmla="*/ 2065 h 11252"/>
              <a:gd name="connsiteX15" fmla="*/ 9115 w 16230"/>
              <a:gd name="connsiteY15" fmla="*/ 2994 h 11252"/>
              <a:gd name="connsiteX16" fmla="*/ 10401 w 16230"/>
              <a:gd name="connsiteY16" fmla="*/ 3411 h 11252"/>
              <a:gd name="connsiteX17" fmla="*/ 11583 w 16230"/>
              <a:gd name="connsiteY17" fmla="*/ 3742 h 11252"/>
              <a:gd name="connsiteX18" fmla="*/ 13824 w 16230"/>
              <a:gd name="connsiteY18" fmla="*/ 3597 h 11252"/>
              <a:gd name="connsiteX19" fmla="*/ 14937 w 16230"/>
              <a:gd name="connsiteY19" fmla="*/ 3608 h 11252"/>
              <a:gd name="connsiteX20" fmla="*/ 15672 w 16230"/>
              <a:gd name="connsiteY20" fmla="*/ 3359 h 11252"/>
              <a:gd name="connsiteX21" fmla="*/ 16146 w 16230"/>
              <a:gd name="connsiteY21" fmla="*/ 4068 h 11252"/>
              <a:gd name="connsiteX22" fmla="*/ 13885 w 16230"/>
              <a:gd name="connsiteY22" fmla="*/ 6863 h 11252"/>
              <a:gd name="connsiteX23" fmla="*/ 13146 w 16230"/>
              <a:gd name="connsiteY23" fmla="*/ 6165 h 11252"/>
              <a:gd name="connsiteX24" fmla="*/ 12762 w 16230"/>
              <a:gd name="connsiteY24" fmla="*/ 5990 h 11252"/>
              <a:gd name="connsiteX25" fmla="*/ 12351 w 16230"/>
              <a:gd name="connsiteY25" fmla="*/ 6296 h 11252"/>
              <a:gd name="connsiteX26" fmla="*/ 11610 w 16230"/>
              <a:gd name="connsiteY26" fmla="*/ 6355 h 11252"/>
              <a:gd name="connsiteX27" fmla="*/ 11027 w 16230"/>
              <a:gd name="connsiteY27" fmla="*/ 6514 h 11252"/>
              <a:gd name="connsiteX28" fmla="*/ 10444 w 16230"/>
              <a:gd name="connsiteY28" fmla="*/ 6959 h 11252"/>
              <a:gd name="connsiteX29" fmla="*/ 9574 w 16230"/>
              <a:gd name="connsiteY29" fmla="*/ 7281 h 11252"/>
              <a:gd name="connsiteX30" fmla="*/ 9094 w 16230"/>
              <a:gd name="connsiteY30" fmla="*/ 7578 h 11252"/>
              <a:gd name="connsiteX31" fmla="*/ 8555 w 16230"/>
              <a:gd name="connsiteY31" fmla="*/ 7777 h 11252"/>
              <a:gd name="connsiteX32" fmla="*/ 7962 w 16230"/>
              <a:gd name="connsiteY32" fmla="*/ 8196 h 11252"/>
              <a:gd name="connsiteX33" fmla="*/ 7155 w 16230"/>
              <a:gd name="connsiteY33" fmla="*/ 8496 h 11252"/>
              <a:gd name="connsiteX34" fmla="*/ 6907 w 16230"/>
              <a:gd name="connsiteY34" fmla="*/ 9305 h 11252"/>
              <a:gd name="connsiteX35" fmla="*/ 6704 w 16230"/>
              <a:gd name="connsiteY35" fmla="*/ 9833 h 11252"/>
              <a:gd name="connsiteX36" fmla="*/ 6280 w 16230"/>
              <a:gd name="connsiteY36" fmla="*/ 10611 h 11252"/>
              <a:gd name="connsiteX37" fmla="*/ 5343 w 16230"/>
              <a:gd name="connsiteY37" fmla="*/ 11056 h 11252"/>
              <a:gd name="connsiteX38" fmla="*/ 5007 w 16230"/>
              <a:gd name="connsiteY38" fmla="*/ 11237 h 11252"/>
              <a:gd name="connsiteX39" fmla="*/ 4600 w 16230"/>
              <a:gd name="connsiteY39" fmla="*/ 10691 h 11252"/>
              <a:gd name="connsiteX40" fmla="*/ 4336 w 16230"/>
              <a:gd name="connsiteY40" fmla="*/ 9980 h 11252"/>
              <a:gd name="connsiteX41" fmla="*/ 4103 w 16230"/>
              <a:gd name="connsiteY41" fmla="*/ 9518 h 11252"/>
              <a:gd name="connsiteX42" fmla="*/ 3652 w 16230"/>
              <a:gd name="connsiteY42" fmla="*/ 8416 h 11252"/>
              <a:gd name="connsiteX43" fmla="*/ 3417 w 16230"/>
              <a:gd name="connsiteY43" fmla="*/ 7481 h 11252"/>
              <a:gd name="connsiteX44" fmla="*/ 3312 w 16230"/>
              <a:gd name="connsiteY44" fmla="*/ 6971 h 11252"/>
              <a:gd name="connsiteX45" fmla="*/ 3250 w 16230"/>
              <a:gd name="connsiteY45" fmla="*/ 6671 h 11252"/>
              <a:gd name="connsiteX46" fmla="*/ 3434 w 16230"/>
              <a:gd name="connsiteY46" fmla="*/ 5672 h 11252"/>
              <a:gd name="connsiteX47" fmla="*/ 2927 w 16230"/>
              <a:gd name="connsiteY47" fmla="*/ 5972 h 11252"/>
              <a:gd name="connsiteX48" fmla="*/ 2453 w 16230"/>
              <a:gd name="connsiteY48" fmla="*/ 6006 h 11252"/>
              <a:gd name="connsiteX49" fmla="*/ 2083 w 16230"/>
              <a:gd name="connsiteY49" fmla="*/ 5863 h 11252"/>
              <a:gd name="connsiteX50" fmla="*/ 1727 w 16230"/>
              <a:gd name="connsiteY50" fmla="*/ 5325 h 11252"/>
              <a:gd name="connsiteX51" fmla="*/ 2108 w 16230"/>
              <a:gd name="connsiteY51" fmla="*/ 5093 h 11252"/>
              <a:gd name="connsiteX52" fmla="*/ 1701 w 16230"/>
              <a:gd name="connsiteY52" fmla="*/ 4748 h 11252"/>
              <a:gd name="connsiteX53" fmla="*/ 1080 w 16230"/>
              <a:gd name="connsiteY53" fmla="*/ 4287 h 11252"/>
              <a:gd name="connsiteX0" fmla="*/ 1080 w 16230"/>
              <a:gd name="connsiteY0" fmla="*/ 4287 h 11252"/>
              <a:gd name="connsiteX1" fmla="*/ 31 w 16230"/>
              <a:gd name="connsiteY1" fmla="*/ 3592 h 11252"/>
              <a:gd name="connsiteX2" fmla="*/ 348 w 16230"/>
              <a:gd name="connsiteY2" fmla="*/ 3155 h 11252"/>
              <a:gd name="connsiteX3" fmla="*/ 1002 w 16230"/>
              <a:gd name="connsiteY3" fmla="*/ 2447 h 11252"/>
              <a:gd name="connsiteX4" fmla="*/ 1511 w 16230"/>
              <a:gd name="connsiteY4" fmla="*/ 1516 h 11252"/>
              <a:gd name="connsiteX5" fmla="*/ 2104 w 16230"/>
              <a:gd name="connsiteY5" fmla="*/ 1724 h 11252"/>
              <a:gd name="connsiteX6" fmla="*/ 2957 w 16230"/>
              <a:gd name="connsiteY6" fmla="*/ 2137 h 11252"/>
              <a:gd name="connsiteX7" fmla="*/ 3365 w 16230"/>
              <a:gd name="connsiteY7" fmla="*/ 1668 h 11252"/>
              <a:gd name="connsiteX8" fmla="*/ 3993 w 16230"/>
              <a:gd name="connsiteY8" fmla="*/ 1037 h 11252"/>
              <a:gd name="connsiteX9" fmla="*/ 4944 w 16230"/>
              <a:gd name="connsiteY9" fmla="*/ 639 h 11252"/>
              <a:gd name="connsiteX10" fmla="*/ 5523 w 16230"/>
              <a:gd name="connsiteY10" fmla="*/ 6 h 11252"/>
              <a:gd name="connsiteX11" fmla="*/ 6121 w 16230"/>
              <a:gd name="connsiteY11" fmla="*/ 291 h 11252"/>
              <a:gd name="connsiteX12" fmla="*/ 6895 w 16230"/>
              <a:gd name="connsiteY12" fmla="*/ 732 h 11252"/>
              <a:gd name="connsiteX13" fmla="*/ 7108 w 16230"/>
              <a:gd name="connsiteY13" fmla="*/ 1706 h 11252"/>
              <a:gd name="connsiteX14" fmla="*/ 7636 w 16230"/>
              <a:gd name="connsiteY14" fmla="*/ 2065 h 11252"/>
              <a:gd name="connsiteX15" fmla="*/ 9115 w 16230"/>
              <a:gd name="connsiteY15" fmla="*/ 2994 h 11252"/>
              <a:gd name="connsiteX16" fmla="*/ 10401 w 16230"/>
              <a:gd name="connsiteY16" fmla="*/ 3411 h 11252"/>
              <a:gd name="connsiteX17" fmla="*/ 11583 w 16230"/>
              <a:gd name="connsiteY17" fmla="*/ 3742 h 11252"/>
              <a:gd name="connsiteX18" fmla="*/ 13824 w 16230"/>
              <a:gd name="connsiteY18" fmla="*/ 3597 h 11252"/>
              <a:gd name="connsiteX19" fmla="*/ 14937 w 16230"/>
              <a:gd name="connsiteY19" fmla="*/ 3608 h 11252"/>
              <a:gd name="connsiteX20" fmla="*/ 15672 w 16230"/>
              <a:gd name="connsiteY20" fmla="*/ 3359 h 11252"/>
              <a:gd name="connsiteX21" fmla="*/ 16146 w 16230"/>
              <a:gd name="connsiteY21" fmla="*/ 4068 h 11252"/>
              <a:gd name="connsiteX22" fmla="*/ 13885 w 16230"/>
              <a:gd name="connsiteY22" fmla="*/ 6863 h 11252"/>
              <a:gd name="connsiteX23" fmla="*/ 13146 w 16230"/>
              <a:gd name="connsiteY23" fmla="*/ 6165 h 11252"/>
              <a:gd name="connsiteX24" fmla="*/ 12762 w 16230"/>
              <a:gd name="connsiteY24" fmla="*/ 5990 h 11252"/>
              <a:gd name="connsiteX25" fmla="*/ 12351 w 16230"/>
              <a:gd name="connsiteY25" fmla="*/ 6296 h 11252"/>
              <a:gd name="connsiteX26" fmla="*/ 11610 w 16230"/>
              <a:gd name="connsiteY26" fmla="*/ 6355 h 11252"/>
              <a:gd name="connsiteX27" fmla="*/ 11027 w 16230"/>
              <a:gd name="connsiteY27" fmla="*/ 6514 h 11252"/>
              <a:gd name="connsiteX28" fmla="*/ 10444 w 16230"/>
              <a:gd name="connsiteY28" fmla="*/ 6959 h 11252"/>
              <a:gd name="connsiteX29" fmla="*/ 9574 w 16230"/>
              <a:gd name="connsiteY29" fmla="*/ 7281 h 11252"/>
              <a:gd name="connsiteX30" fmla="*/ 9094 w 16230"/>
              <a:gd name="connsiteY30" fmla="*/ 7578 h 11252"/>
              <a:gd name="connsiteX31" fmla="*/ 8555 w 16230"/>
              <a:gd name="connsiteY31" fmla="*/ 7777 h 11252"/>
              <a:gd name="connsiteX32" fmla="*/ 7962 w 16230"/>
              <a:gd name="connsiteY32" fmla="*/ 8196 h 11252"/>
              <a:gd name="connsiteX33" fmla="*/ 7155 w 16230"/>
              <a:gd name="connsiteY33" fmla="*/ 8496 h 11252"/>
              <a:gd name="connsiteX34" fmla="*/ 6907 w 16230"/>
              <a:gd name="connsiteY34" fmla="*/ 9305 h 11252"/>
              <a:gd name="connsiteX35" fmla="*/ 6704 w 16230"/>
              <a:gd name="connsiteY35" fmla="*/ 9833 h 11252"/>
              <a:gd name="connsiteX36" fmla="*/ 6280 w 16230"/>
              <a:gd name="connsiteY36" fmla="*/ 10611 h 11252"/>
              <a:gd name="connsiteX37" fmla="*/ 5343 w 16230"/>
              <a:gd name="connsiteY37" fmla="*/ 11056 h 11252"/>
              <a:gd name="connsiteX38" fmla="*/ 5007 w 16230"/>
              <a:gd name="connsiteY38" fmla="*/ 11237 h 11252"/>
              <a:gd name="connsiteX39" fmla="*/ 4600 w 16230"/>
              <a:gd name="connsiteY39" fmla="*/ 10691 h 11252"/>
              <a:gd name="connsiteX40" fmla="*/ 4336 w 16230"/>
              <a:gd name="connsiteY40" fmla="*/ 9980 h 11252"/>
              <a:gd name="connsiteX41" fmla="*/ 4103 w 16230"/>
              <a:gd name="connsiteY41" fmla="*/ 9518 h 11252"/>
              <a:gd name="connsiteX42" fmla="*/ 3652 w 16230"/>
              <a:gd name="connsiteY42" fmla="*/ 8416 h 11252"/>
              <a:gd name="connsiteX43" fmla="*/ 3417 w 16230"/>
              <a:gd name="connsiteY43" fmla="*/ 7481 h 11252"/>
              <a:gd name="connsiteX44" fmla="*/ 3312 w 16230"/>
              <a:gd name="connsiteY44" fmla="*/ 6971 h 11252"/>
              <a:gd name="connsiteX45" fmla="*/ 3250 w 16230"/>
              <a:gd name="connsiteY45" fmla="*/ 6671 h 11252"/>
              <a:gd name="connsiteX46" fmla="*/ 3434 w 16230"/>
              <a:gd name="connsiteY46" fmla="*/ 5672 h 11252"/>
              <a:gd name="connsiteX47" fmla="*/ 2927 w 16230"/>
              <a:gd name="connsiteY47" fmla="*/ 5972 h 11252"/>
              <a:gd name="connsiteX48" fmla="*/ 2453 w 16230"/>
              <a:gd name="connsiteY48" fmla="*/ 6006 h 11252"/>
              <a:gd name="connsiteX49" fmla="*/ 2083 w 16230"/>
              <a:gd name="connsiteY49" fmla="*/ 5863 h 11252"/>
              <a:gd name="connsiteX50" fmla="*/ 1727 w 16230"/>
              <a:gd name="connsiteY50" fmla="*/ 5325 h 11252"/>
              <a:gd name="connsiteX51" fmla="*/ 2108 w 16230"/>
              <a:gd name="connsiteY51" fmla="*/ 5093 h 11252"/>
              <a:gd name="connsiteX52" fmla="*/ 1701 w 16230"/>
              <a:gd name="connsiteY52" fmla="*/ 4748 h 11252"/>
              <a:gd name="connsiteX53" fmla="*/ 1080 w 16230"/>
              <a:gd name="connsiteY53" fmla="*/ 4287 h 11252"/>
              <a:gd name="connsiteX0" fmla="*/ 1080 w 16146"/>
              <a:gd name="connsiteY0" fmla="*/ 4287 h 11252"/>
              <a:gd name="connsiteX1" fmla="*/ 31 w 16146"/>
              <a:gd name="connsiteY1" fmla="*/ 3592 h 11252"/>
              <a:gd name="connsiteX2" fmla="*/ 348 w 16146"/>
              <a:gd name="connsiteY2" fmla="*/ 3155 h 11252"/>
              <a:gd name="connsiteX3" fmla="*/ 1002 w 16146"/>
              <a:gd name="connsiteY3" fmla="*/ 2447 h 11252"/>
              <a:gd name="connsiteX4" fmla="*/ 1511 w 16146"/>
              <a:gd name="connsiteY4" fmla="*/ 1516 h 11252"/>
              <a:gd name="connsiteX5" fmla="*/ 2104 w 16146"/>
              <a:gd name="connsiteY5" fmla="*/ 1724 h 11252"/>
              <a:gd name="connsiteX6" fmla="*/ 2957 w 16146"/>
              <a:gd name="connsiteY6" fmla="*/ 2137 h 11252"/>
              <a:gd name="connsiteX7" fmla="*/ 3365 w 16146"/>
              <a:gd name="connsiteY7" fmla="*/ 1668 h 11252"/>
              <a:gd name="connsiteX8" fmla="*/ 3993 w 16146"/>
              <a:gd name="connsiteY8" fmla="*/ 1037 h 11252"/>
              <a:gd name="connsiteX9" fmla="*/ 4944 w 16146"/>
              <a:gd name="connsiteY9" fmla="*/ 639 h 11252"/>
              <a:gd name="connsiteX10" fmla="*/ 5523 w 16146"/>
              <a:gd name="connsiteY10" fmla="*/ 6 h 11252"/>
              <a:gd name="connsiteX11" fmla="*/ 6121 w 16146"/>
              <a:gd name="connsiteY11" fmla="*/ 291 h 11252"/>
              <a:gd name="connsiteX12" fmla="*/ 6895 w 16146"/>
              <a:gd name="connsiteY12" fmla="*/ 732 h 11252"/>
              <a:gd name="connsiteX13" fmla="*/ 7108 w 16146"/>
              <a:gd name="connsiteY13" fmla="*/ 1706 h 11252"/>
              <a:gd name="connsiteX14" fmla="*/ 7636 w 16146"/>
              <a:gd name="connsiteY14" fmla="*/ 2065 h 11252"/>
              <a:gd name="connsiteX15" fmla="*/ 9115 w 16146"/>
              <a:gd name="connsiteY15" fmla="*/ 2994 h 11252"/>
              <a:gd name="connsiteX16" fmla="*/ 10401 w 16146"/>
              <a:gd name="connsiteY16" fmla="*/ 3411 h 11252"/>
              <a:gd name="connsiteX17" fmla="*/ 11583 w 16146"/>
              <a:gd name="connsiteY17" fmla="*/ 3742 h 11252"/>
              <a:gd name="connsiteX18" fmla="*/ 13824 w 16146"/>
              <a:gd name="connsiteY18" fmla="*/ 3597 h 11252"/>
              <a:gd name="connsiteX19" fmla="*/ 14937 w 16146"/>
              <a:gd name="connsiteY19" fmla="*/ 3608 h 11252"/>
              <a:gd name="connsiteX20" fmla="*/ 15672 w 16146"/>
              <a:gd name="connsiteY20" fmla="*/ 3359 h 11252"/>
              <a:gd name="connsiteX21" fmla="*/ 16146 w 16146"/>
              <a:gd name="connsiteY21" fmla="*/ 4068 h 11252"/>
              <a:gd name="connsiteX22" fmla="*/ 15217 w 16146"/>
              <a:gd name="connsiteY22" fmla="*/ 4841 h 11252"/>
              <a:gd name="connsiteX23" fmla="*/ 13885 w 16146"/>
              <a:gd name="connsiteY23" fmla="*/ 6863 h 11252"/>
              <a:gd name="connsiteX24" fmla="*/ 13146 w 16146"/>
              <a:gd name="connsiteY24" fmla="*/ 6165 h 11252"/>
              <a:gd name="connsiteX25" fmla="*/ 12762 w 16146"/>
              <a:gd name="connsiteY25" fmla="*/ 5990 h 11252"/>
              <a:gd name="connsiteX26" fmla="*/ 12351 w 16146"/>
              <a:gd name="connsiteY26" fmla="*/ 6296 h 11252"/>
              <a:gd name="connsiteX27" fmla="*/ 11610 w 16146"/>
              <a:gd name="connsiteY27" fmla="*/ 6355 h 11252"/>
              <a:gd name="connsiteX28" fmla="*/ 11027 w 16146"/>
              <a:gd name="connsiteY28" fmla="*/ 6514 h 11252"/>
              <a:gd name="connsiteX29" fmla="*/ 10444 w 16146"/>
              <a:gd name="connsiteY29" fmla="*/ 6959 h 11252"/>
              <a:gd name="connsiteX30" fmla="*/ 9574 w 16146"/>
              <a:gd name="connsiteY30" fmla="*/ 7281 h 11252"/>
              <a:gd name="connsiteX31" fmla="*/ 9094 w 16146"/>
              <a:gd name="connsiteY31" fmla="*/ 7578 h 11252"/>
              <a:gd name="connsiteX32" fmla="*/ 8555 w 16146"/>
              <a:gd name="connsiteY32" fmla="*/ 7777 h 11252"/>
              <a:gd name="connsiteX33" fmla="*/ 7962 w 16146"/>
              <a:gd name="connsiteY33" fmla="*/ 8196 h 11252"/>
              <a:gd name="connsiteX34" fmla="*/ 7155 w 16146"/>
              <a:gd name="connsiteY34" fmla="*/ 8496 h 11252"/>
              <a:gd name="connsiteX35" fmla="*/ 6907 w 16146"/>
              <a:gd name="connsiteY35" fmla="*/ 9305 h 11252"/>
              <a:gd name="connsiteX36" fmla="*/ 6704 w 16146"/>
              <a:gd name="connsiteY36" fmla="*/ 9833 h 11252"/>
              <a:gd name="connsiteX37" fmla="*/ 6280 w 16146"/>
              <a:gd name="connsiteY37" fmla="*/ 10611 h 11252"/>
              <a:gd name="connsiteX38" fmla="*/ 5343 w 16146"/>
              <a:gd name="connsiteY38" fmla="*/ 11056 h 11252"/>
              <a:gd name="connsiteX39" fmla="*/ 5007 w 16146"/>
              <a:gd name="connsiteY39" fmla="*/ 11237 h 11252"/>
              <a:gd name="connsiteX40" fmla="*/ 4600 w 16146"/>
              <a:gd name="connsiteY40" fmla="*/ 10691 h 11252"/>
              <a:gd name="connsiteX41" fmla="*/ 4336 w 16146"/>
              <a:gd name="connsiteY41" fmla="*/ 9980 h 11252"/>
              <a:gd name="connsiteX42" fmla="*/ 4103 w 16146"/>
              <a:gd name="connsiteY42" fmla="*/ 9518 h 11252"/>
              <a:gd name="connsiteX43" fmla="*/ 3652 w 16146"/>
              <a:gd name="connsiteY43" fmla="*/ 8416 h 11252"/>
              <a:gd name="connsiteX44" fmla="*/ 3417 w 16146"/>
              <a:gd name="connsiteY44" fmla="*/ 7481 h 11252"/>
              <a:gd name="connsiteX45" fmla="*/ 3312 w 16146"/>
              <a:gd name="connsiteY45" fmla="*/ 6971 h 11252"/>
              <a:gd name="connsiteX46" fmla="*/ 3250 w 16146"/>
              <a:gd name="connsiteY46" fmla="*/ 6671 h 11252"/>
              <a:gd name="connsiteX47" fmla="*/ 3434 w 16146"/>
              <a:gd name="connsiteY47" fmla="*/ 5672 h 11252"/>
              <a:gd name="connsiteX48" fmla="*/ 2927 w 16146"/>
              <a:gd name="connsiteY48" fmla="*/ 5972 h 11252"/>
              <a:gd name="connsiteX49" fmla="*/ 2453 w 16146"/>
              <a:gd name="connsiteY49" fmla="*/ 6006 h 11252"/>
              <a:gd name="connsiteX50" fmla="*/ 2083 w 16146"/>
              <a:gd name="connsiteY50" fmla="*/ 5863 h 11252"/>
              <a:gd name="connsiteX51" fmla="*/ 1727 w 16146"/>
              <a:gd name="connsiteY51" fmla="*/ 5325 h 11252"/>
              <a:gd name="connsiteX52" fmla="*/ 2108 w 16146"/>
              <a:gd name="connsiteY52" fmla="*/ 5093 h 11252"/>
              <a:gd name="connsiteX53" fmla="*/ 1701 w 16146"/>
              <a:gd name="connsiteY53" fmla="*/ 4748 h 11252"/>
              <a:gd name="connsiteX54" fmla="*/ 1080 w 16146"/>
              <a:gd name="connsiteY54" fmla="*/ 4287 h 11252"/>
              <a:gd name="connsiteX0" fmla="*/ 1080 w 16146"/>
              <a:gd name="connsiteY0" fmla="*/ 4287 h 11252"/>
              <a:gd name="connsiteX1" fmla="*/ 31 w 16146"/>
              <a:gd name="connsiteY1" fmla="*/ 3592 h 11252"/>
              <a:gd name="connsiteX2" fmla="*/ 348 w 16146"/>
              <a:gd name="connsiteY2" fmla="*/ 3155 h 11252"/>
              <a:gd name="connsiteX3" fmla="*/ 1002 w 16146"/>
              <a:gd name="connsiteY3" fmla="*/ 2447 h 11252"/>
              <a:gd name="connsiteX4" fmla="*/ 1511 w 16146"/>
              <a:gd name="connsiteY4" fmla="*/ 1516 h 11252"/>
              <a:gd name="connsiteX5" fmla="*/ 2104 w 16146"/>
              <a:gd name="connsiteY5" fmla="*/ 1724 h 11252"/>
              <a:gd name="connsiteX6" fmla="*/ 2957 w 16146"/>
              <a:gd name="connsiteY6" fmla="*/ 2137 h 11252"/>
              <a:gd name="connsiteX7" fmla="*/ 3365 w 16146"/>
              <a:gd name="connsiteY7" fmla="*/ 1668 h 11252"/>
              <a:gd name="connsiteX8" fmla="*/ 3993 w 16146"/>
              <a:gd name="connsiteY8" fmla="*/ 1037 h 11252"/>
              <a:gd name="connsiteX9" fmla="*/ 4944 w 16146"/>
              <a:gd name="connsiteY9" fmla="*/ 639 h 11252"/>
              <a:gd name="connsiteX10" fmla="*/ 5523 w 16146"/>
              <a:gd name="connsiteY10" fmla="*/ 6 h 11252"/>
              <a:gd name="connsiteX11" fmla="*/ 6121 w 16146"/>
              <a:gd name="connsiteY11" fmla="*/ 291 h 11252"/>
              <a:gd name="connsiteX12" fmla="*/ 6895 w 16146"/>
              <a:gd name="connsiteY12" fmla="*/ 732 h 11252"/>
              <a:gd name="connsiteX13" fmla="*/ 7108 w 16146"/>
              <a:gd name="connsiteY13" fmla="*/ 1706 h 11252"/>
              <a:gd name="connsiteX14" fmla="*/ 7636 w 16146"/>
              <a:gd name="connsiteY14" fmla="*/ 2065 h 11252"/>
              <a:gd name="connsiteX15" fmla="*/ 9115 w 16146"/>
              <a:gd name="connsiteY15" fmla="*/ 2994 h 11252"/>
              <a:gd name="connsiteX16" fmla="*/ 10401 w 16146"/>
              <a:gd name="connsiteY16" fmla="*/ 3411 h 11252"/>
              <a:gd name="connsiteX17" fmla="*/ 11583 w 16146"/>
              <a:gd name="connsiteY17" fmla="*/ 3742 h 11252"/>
              <a:gd name="connsiteX18" fmla="*/ 13824 w 16146"/>
              <a:gd name="connsiteY18" fmla="*/ 3597 h 11252"/>
              <a:gd name="connsiteX19" fmla="*/ 14937 w 16146"/>
              <a:gd name="connsiteY19" fmla="*/ 3608 h 11252"/>
              <a:gd name="connsiteX20" fmla="*/ 15672 w 16146"/>
              <a:gd name="connsiteY20" fmla="*/ 3359 h 11252"/>
              <a:gd name="connsiteX21" fmla="*/ 16146 w 16146"/>
              <a:gd name="connsiteY21" fmla="*/ 4068 h 11252"/>
              <a:gd name="connsiteX22" fmla="*/ 15217 w 16146"/>
              <a:gd name="connsiteY22" fmla="*/ 4841 h 11252"/>
              <a:gd name="connsiteX23" fmla="*/ 14458 w 16146"/>
              <a:gd name="connsiteY23" fmla="*/ 5561 h 11252"/>
              <a:gd name="connsiteX24" fmla="*/ 13885 w 16146"/>
              <a:gd name="connsiteY24" fmla="*/ 6863 h 11252"/>
              <a:gd name="connsiteX25" fmla="*/ 13146 w 16146"/>
              <a:gd name="connsiteY25" fmla="*/ 6165 h 11252"/>
              <a:gd name="connsiteX26" fmla="*/ 12762 w 16146"/>
              <a:gd name="connsiteY26" fmla="*/ 5990 h 11252"/>
              <a:gd name="connsiteX27" fmla="*/ 12351 w 16146"/>
              <a:gd name="connsiteY27" fmla="*/ 6296 h 11252"/>
              <a:gd name="connsiteX28" fmla="*/ 11610 w 16146"/>
              <a:gd name="connsiteY28" fmla="*/ 6355 h 11252"/>
              <a:gd name="connsiteX29" fmla="*/ 11027 w 16146"/>
              <a:gd name="connsiteY29" fmla="*/ 6514 h 11252"/>
              <a:gd name="connsiteX30" fmla="*/ 10444 w 16146"/>
              <a:gd name="connsiteY30" fmla="*/ 6959 h 11252"/>
              <a:gd name="connsiteX31" fmla="*/ 9574 w 16146"/>
              <a:gd name="connsiteY31" fmla="*/ 7281 h 11252"/>
              <a:gd name="connsiteX32" fmla="*/ 9094 w 16146"/>
              <a:gd name="connsiteY32" fmla="*/ 7578 h 11252"/>
              <a:gd name="connsiteX33" fmla="*/ 8555 w 16146"/>
              <a:gd name="connsiteY33" fmla="*/ 7777 h 11252"/>
              <a:gd name="connsiteX34" fmla="*/ 7962 w 16146"/>
              <a:gd name="connsiteY34" fmla="*/ 8196 h 11252"/>
              <a:gd name="connsiteX35" fmla="*/ 7155 w 16146"/>
              <a:gd name="connsiteY35" fmla="*/ 8496 h 11252"/>
              <a:gd name="connsiteX36" fmla="*/ 6907 w 16146"/>
              <a:gd name="connsiteY36" fmla="*/ 9305 h 11252"/>
              <a:gd name="connsiteX37" fmla="*/ 6704 w 16146"/>
              <a:gd name="connsiteY37" fmla="*/ 9833 h 11252"/>
              <a:gd name="connsiteX38" fmla="*/ 6280 w 16146"/>
              <a:gd name="connsiteY38" fmla="*/ 10611 h 11252"/>
              <a:gd name="connsiteX39" fmla="*/ 5343 w 16146"/>
              <a:gd name="connsiteY39" fmla="*/ 11056 h 11252"/>
              <a:gd name="connsiteX40" fmla="*/ 5007 w 16146"/>
              <a:gd name="connsiteY40" fmla="*/ 11237 h 11252"/>
              <a:gd name="connsiteX41" fmla="*/ 4600 w 16146"/>
              <a:gd name="connsiteY41" fmla="*/ 10691 h 11252"/>
              <a:gd name="connsiteX42" fmla="*/ 4336 w 16146"/>
              <a:gd name="connsiteY42" fmla="*/ 9980 h 11252"/>
              <a:gd name="connsiteX43" fmla="*/ 4103 w 16146"/>
              <a:gd name="connsiteY43" fmla="*/ 9518 h 11252"/>
              <a:gd name="connsiteX44" fmla="*/ 3652 w 16146"/>
              <a:gd name="connsiteY44" fmla="*/ 8416 h 11252"/>
              <a:gd name="connsiteX45" fmla="*/ 3417 w 16146"/>
              <a:gd name="connsiteY45" fmla="*/ 7481 h 11252"/>
              <a:gd name="connsiteX46" fmla="*/ 3312 w 16146"/>
              <a:gd name="connsiteY46" fmla="*/ 6971 h 11252"/>
              <a:gd name="connsiteX47" fmla="*/ 3250 w 16146"/>
              <a:gd name="connsiteY47" fmla="*/ 6671 h 11252"/>
              <a:gd name="connsiteX48" fmla="*/ 3434 w 16146"/>
              <a:gd name="connsiteY48" fmla="*/ 5672 h 11252"/>
              <a:gd name="connsiteX49" fmla="*/ 2927 w 16146"/>
              <a:gd name="connsiteY49" fmla="*/ 5972 h 11252"/>
              <a:gd name="connsiteX50" fmla="*/ 2453 w 16146"/>
              <a:gd name="connsiteY50" fmla="*/ 6006 h 11252"/>
              <a:gd name="connsiteX51" fmla="*/ 2083 w 16146"/>
              <a:gd name="connsiteY51" fmla="*/ 5863 h 11252"/>
              <a:gd name="connsiteX52" fmla="*/ 1727 w 16146"/>
              <a:gd name="connsiteY52" fmla="*/ 5325 h 11252"/>
              <a:gd name="connsiteX53" fmla="*/ 2108 w 16146"/>
              <a:gd name="connsiteY53" fmla="*/ 5093 h 11252"/>
              <a:gd name="connsiteX54" fmla="*/ 1701 w 16146"/>
              <a:gd name="connsiteY54" fmla="*/ 4748 h 11252"/>
              <a:gd name="connsiteX55" fmla="*/ 1080 w 16146"/>
              <a:gd name="connsiteY55" fmla="*/ 4287 h 11252"/>
              <a:gd name="connsiteX0" fmla="*/ 1080 w 15995"/>
              <a:gd name="connsiteY0" fmla="*/ 4287 h 11252"/>
              <a:gd name="connsiteX1" fmla="*/ 31 w 15995"/>
              <a:gd name="connsiteY1" fmla="*/ 3592 h 11252"/>
              <a:gd name="connsiteX2" fmla="*/ 348 w 15995"/>
              <a:gd name="connsiteY2" fmla="*/ 3155 h 11252"/>
              <a:gd name="connsiteX3" fmla="*/ 1002 w 15995"/>
              <a:gd name="connsiteY3" fmla="*/ 2447 h 11252"/>
              <a:gd name="connsiteX4" fmla="*/ 1511 w 15995"/>
              <a:gd name="connsiteY4" fmla="*/ 1516 h 11252"/>
              <a:gd name="connsiteX5" fmla="*/ 2104 w 15995"/>
              <a:gd name="connsiteY5" fmla="*/ 1724 h 11252"/>
              <a:gd name="connsiteX6" fmla="*/ 2957 w 15995"/>
              <a:gd name="connsiteY6" fmla="*/ 2137 h 11252"/>
              <a:gd name="connsiteX7" fmla="*/ 3365 w 15995"/>
              <a:gd name="connsiteY7" fmla="*/ 1668 h 11252"/>
              <a:gd name="connsiteX8" fmla="*/ 3993 w 15995"/>
              <a:gd name="connsiteY8" fmla="*/ 1037 h 11252"/>
              <a:gd name="connsiteX9" fmla="*/ 4944 w 15995"/>
              <a:gd name="connsiteY9" fmla="*/ 639 h 11252"/>
              <a:gd name="connsiteX10" fmla="*/ 5523 w 15995"/>
              <a:gd name="connsiteY10" fmla="*/ 6 h 11252"/>
              <a:gd name="connsiteX11" fmla="*/ 6121 w 15995"/>
              <a:gd name="connsiteY11" fmla="*/ 291 h 11252"/>
              <a:gd name="connsiteX12" fmla="*/ 6895 w 15995"/>
              <a:gd name="connsiteY12" fmla="*/ 732 h 11252"/>
              <a:gd name="connsiteX13" fmla="*/ 7108 w 15995"/>
              <a:gd name="connsiteY13" fmla="*/ 1706 h 11252"/>
              <a:gd name="connsiteX14" fmla="*/ 7636 w 15995"/>
              <a:gd name="connsiteY14" fmla="*/ 2065 h 11252"/>
              <a:gd name="connsiteX15" fmla="*/ 9115 w 15995"/>
              <a:gd name="connsiteY15" fmla="*/ 2994 h 11252"/>
              <a:gd name="connsiteX16" fmla="*/ 10401 w 15995"/>
              <a:gd name="connsiteY16" fmla="*/ 3411 h 11252"/>
              <a:gd name="connsiteX17" fmla="*/ 11583 w 15995"/>
              <a:gd name="connsiteY17" fmla="*/ 3742 h 11252"/>
              <a:gd name="connsiteX18" fmla="*/ 13824 w 15995"/>
              <a:gd name="connsiteY18" fmla="*/ 3597 h 11252"/>
              <a:gd name="connsiteX19" fmla="*/ 14937 w 15995"/>
              <a:gd name="connsiteY19" fmla="*/ 3608 h 11252"/>
              <a:gd name="connsiteX20" fmla="*/ 15672 w 15995"/>
              <a:gd name="connsiteY20" fmla="*/ 3359 h 11252"/>
              <a:gd name="connsiteX21" fmla="*/ 15994 w 15995"/>
              <a:gd name="connsiteY21" fmla="*/ 3687 h 11252"/>
              <a:gd name="connsiteX22" fmla="*/ 15217 w 15995"/>
              <a:gd name="connsiteY22" fmla="*/ 4841 h 11252"/>
              <a:gd name="connsiteX23" fmla="*/ 14458 w 15995"/>
              <a:gd name="connsiteY23" fmla="*/ 5561 h 11252"/>
              <a:gd name="connsiteX24" fmla="*/ 13885 w 15995"/>
              <a:gd name="connsiteY24" fmla="*/ 6863 h 11252"/>
              <a:gd name="connsiteX25" fmla="*/ 13146 w 15995"/>
              <a:gd name="connsiteY25" fmla="*/ 6165 h 11252"/>
              <a:gd name="connsiteX26" fmla="*/ 12762 w 15995"/>
              <a:gd name="connsiteY26" fmla="*/ 5990 h 11252"/>
              <a:gd name="connsiteX27" fmla="*/ 12351 w 15995"/>
              <a:gd name="connsiteY27" fmla="*/ 6296 h 11252"/>
              <a:gd name="connsiteX28" fmla="*/ 11610 w 15995"/>
              <a:gd name="connsiteY28" fmla="*/ 6355 h 11252"/>
              <a:gd name="connsiteX29" fmla="*/ 11027 w 15995"/>
              <a:gd name="connsiteY29" fmla="*/ 6514 h 11252"/>
              <a:gd name="connsiteX30" fmla="*/ 10444 w 15995"/>
              <a:gd name="connsiteY30" fmla="*/ 6959 h 11252"/>
              <a:gd name="connsiteX31" fmla="*/ 9574 w 15995"/>
              <a:gd name="connsiteY31" fmla="*/ 7281 h 11252"/>
              <a:gd name="connsiteX32" fmla="*/ 9094 w 15995"/>
              <a:gd name="connsiteY32" fmla="*/ 7578 h 11252"/>
              <a:gd name="connsiteX33" fmla="*/ 8555 w 15995"/>
              <a:gd name="connsiteY33" fmla="*/ 7777 h 11252"/>
              <a:gd name="connsiteX34" fmla="*/ 7962 w 15995"/>
              <a:gd name="connsiteY34" fmla="*/ 8196 h 11252"/>
              <a:gd name="connsiteX35" fmla="*/ 7155 w 15995"/>
              <a:gd name="connsiteY35" fmla="*/ 8496 h 11252"/>
              <a:gd name="connsiteX36" fmla="*/ 6907 w 15995"/>
              <a:gd name="connsiteY36" fmla="*/ 9305 h 11252"/>
              <a:gd name="connsiteX37" fmla="*/ 6704 w 15995"/>
              <a:gd name="connsiteY37" fmla="*/ 9833 h 11252"/>
              <a:gd name="connsiteX38" fmla="*/ 6280 w 15995"/>
              <a:gd name="connsiteY38" fmla="*/ 10611 h 11252"/>
              <a:gd name="connsiteX39" fmla="*/ 5343 w 15995"/>
              <a:gd name="connsiteY39" fmla="*/ 11056 h 11252"/>
              <a:gd name="connsiteX40" fmla="*/ 5007 w 15995"/>
              <a:gd name="connsiteY40" fmla="*/ 11237 h 11252"/>
              <a:gd name="connsiteX41" fmla="*/ 4600 w 15995"/>
              <a:gd name="connsiteY41" fmla="*/ 10691 h 11252"/>
              <a:gd name="connsiteX42" fmla="*/ 4336 w 15995"/>
              <a:gd name="connsiteY42" fmla="*/ 9980 h 11252"/>
              <a:gd name="connsiteX43" fmla="*/ 4103 w 15995"/>
              <a:gd name="connsiteY43" fmla="*/ 9518 h 11252"/>
              <a:gd name="connsiteX44" fmla="*/ 3652 w 15995"/>
              <a:gd name="connsiteY44" fmla="*/ 8416 h 11252"/>
              <a:gd name="connsiteX45" fmla="*/ 3417 w 15995"/>
              <a:gd name="connsiteY45" fmla="*/ 7481 h 11252"/>
              <a:gd name="connsiteX46" fmla="*/ 3312 w 15995"/>
              <a:gd name="connsiteY46" fmla="*/ 6971 h 11252"/>
              <a:gd name="connsiteX47" fmla="*/ 3250 w 15995"/>
              <a:gd name="connsiteY47" fmla="*/ 6671 h 11252"/>
              <a:gd name="connsiteX48" fmla="*/ 3434 w 15995"/>
              <a:gd name="connsiteY48" fmla="*/ 5672 h 11252"/>
              <a:gd name="connsiteX49" fmla="*/ 2927 w 15995"/>
              <a:gd name="connsiteY49" fmla="*/ 5972 h 11252"/>
              <a:gd name="connsiteX50" fmla="*/ 2453 w 15995"/>
              <a:gd name="connsiteY50" fmla="*/ 6006 h 11252"/>
              <a:gd name="connsiteX51" fmla="*/ 2083 w 15995"/>
              <a:gd name="connsiteY51" fmla="*/ 5863 h 11252"/>
              <a:gd name="connsiteX52" fmla="*/ 1727 w 15995"/>
              <a:gd name="connsiteY52" fmla="*/ 5325 h 11252"/>
              <a:gd name="connsiteX53" fmla="*/ 2108 w 15995"/>
              <a:gd name="connsiteY53" fmla="*/ 5093 h 11252"/>
              <a:gd name="connsiteX54" fmla="*/ 1701 w 15995"/>
              <a:gd name="connsiteY54" fmla="*/ 4748 h 11252"/>
              <a:gd name="connsiteX55" fmla="*/ 1080 w 15995"/>
              <a:gd name="connsiteY55" fmla="*/ 4287 h 11252"/>
              <a:gd name="connsiteX0" fmla="*/ 1080 w 15995"/>
              <a:gd name="connsiteY0" fmla="*/ 4287 h 11252"/>
              <a:gd name="connsiteX1" fmla="*/ 31 w 15995"/>
              <a:gd name="connsiteY1" fmla="*/ 3592 h 11252"/>
              <a:gd name="connsiteX2" fmla="*/ 348 w 15995"/>
              <a:gd name="connsiteY2" fmla="*/ 3155 h 11252"/>
              <a:gd name="connsiteX3" fmla="*/ 1002 w 15995"/>
              <a:gd name="connsiteY3" fmla="*/ 2447 h 11252"/>
              <a:gd name="connsiteX4" fmla="*/ 1511 w 15995"/>
              <a:gd name="connsiteY4" fmla="*/ 1516 h 11252"/>
              <a:gd name="connsiteX5" fmla="*/ 2104 w 15995"/>
              <a:gd name="connsiteY5" fmla="*/ 1978 h 11252"/>
              <a:gd name="connsiteX6" fmla="*/ 2957 w 15995"/>
              <a:gd name="connsiteY6" fmla="*/ 2137 h 11252"/>
              <a:gd name="connsiteX7" fmla="*/ 3365 w 15995"/>
              <a:gd name="connsiteY7" fmla="*/ 1668 h 11252"/>
              <a:gd name="connsiteX8" fmla="*/ 3993 w 15995"/>
              <a:gd name="connsiteY8" fmla="*/ 1037 h 11252"/>
              <a:gd name="connsiteX9" fmla="*/ 4944 w 15995"/>
              <a:gd name="connsiteY9" fmla="*/ 639 h 11252"/>
              <a:gd name="connsiteX10" fmla="*/ 5523 w 15995"/>
              <a:gd name="connsiteY10" fmla="*/ 6 h 11252"/>
              <a:gd name="connsiteX11" fmla="*/ 6121 w 15995"/>
              <a:gd name="connsiteY11" fmla="*/ 291 h 11252"/>
              <a:gd name="connsiteX12" fmla="*/ 6895 w 15995"/>
              <a:gd name="connsiteY12" fmla="*/ 732 h 11252"/>
              <a:gd name="connsiteX13" fmla="*/ 7108 w 15995"/>
              <a:gd name="connsiteY13" fmla="*/ 1706 h 11252"/>
              <a:gd name="connsiteX14" fmla="*/ 7636 w 15995"/>
              <a:gd name="connsiteY14" fmla="*/ 2065 h 11252"/>
              <a:gd name="connsiteX15" fmla="*/ 9115 w 15995"/>
              <a:gd name="connsiteY15" fmla="*/ 2994 h 11252"/>
              <a:gd name="connsiteX16" fmla="*/ 10401 w 15995"/>
              <a:gd name="connsiteY16" fmla="*/ 3411 h 11252"/>
              <a:gd name="connsiteX17" fmla="*/ 11583 w 15995"/>
              <a:gd name="connsiteY17" fmla="*/ 3742 h 11252"/>
              <a:gd name="connsiteX18" fmla="*/ 13824 w 15995"/>
              <a:gd name="connsiteY18" fmla="*/ 3597 h 11252"/>
              <a:gd name="connsiteX19" fmla="*/ 14937 w 15995"/>
              <a:gd name="connsiteY19" fmla="*/ 3608 h 11252"/>
              <a:gd name="connsiteX20" fmla="*/ 15672 w 15995"/>
              <a:gd name="connsiteY20" fmla="*/ 3359 h 11252"/>
              <a:gd name="connsiteX21" fmla="*/ 15994 w 15995"/>
              <a:gd name="connsiteY21" fmla="*/ 3687 h 11252"/>
              <a:gd name="connsiteX22" fmla="*/ 15217 w 15995"/>
              <a:gd name="connsiteY22" fmla="*/ 4841 h 11252"/>
              <a:gd name="connsiteX23" fmla="*/ 14458 w 15995"/>
              <a:gd name="connsiteY23" fmla="*/ 5561 h 11252"/>
              <a:gd name="connsiteX24" fmla="*/ 13885 w 15995"/>
              <a:gd name="connsiteY24" fmla="*/ 6863 h 11252"/>
              <a:gd name="connsiteX25" fmla="*/ 13146 w 15995"/>
              <a:gd name="connsiteY25" fmla="*/ 6165 h 11252"/>
              <a:gd name="connsiteX26" fmla="*/ 12762 w 15995"/>
              <a:gd name="connsiteY26" fmla="*/ 5990 h 11252"/>
              <a:gd name="connsiteX27" fmla="*/ 12351 w 15995"/>
              <a:gd name="connsiteY27" fmla="*/ 6296 h 11252"/>
              <a:gd name="connsiteX28" fmla="*/ 11610 w 15995"/>
              <a:gd name="connsiteY28" fmla="*/ 6355 h 11252"/>
              <a:gd name="connsiteX29" fmla="*/ 11027 w 15995"/>
              <a:gd name="connsiteY29" fmla="*/ 6514 h 11252"/>
              <a:gd name="connsiteX30" fmla="*/ 10444 w 15995"/>
              <a:gd name="connsiteY30" fmla="*/ 6959 h 11252"/>
              <a:gd name="connsiteX31" fmla="*/ 9574 w 15995"/>
              <a:gd name="connsiteY31" fmla="*/ 7281 h 11252"/>
              <a:gd name="connsiteX32" fmla="*/ 9094 w 15995"/>
              <a:gd name="connsiteY32" fmla="*/ 7578 h 11252"/>
              <a:gd name="connsiteX33" fmla="*/ 8555 w 15995"/>
              <a:gd name="connsiteY33" fmla="*/ 7777 h 11252"/>
              <a:gd name="connsiteX34" fmla="*/ 7962 w 15995"/>
              <a:gd name="connsiteY34" fmla="*/ 8196 h 11252"/>
              <a:gd name="connsiteX35" fmla="*/ 7155 w 15995"/>
              <a:gd name="connsiteY35" fmla="*/ 8496 h 11252"/>
              <a:gd name="connsiteX36" fmla="*/ 6907 w 15995"/>
              <a:gd name="connsiteY36" fmla="*/ 9305 h 11252"/>
              <a:gd name="connsiteX37" fmla="*/ 6704 w 15995"/>
              <a:gd name="connsiteY37" fmla="*/ 9833 h 11252"/>
              <a:gd name="connsiteX38" fmla="*/ 6280 w 15995"/>
              <a:gd name="connsiteY38" fmla="*/ 10611 h 11252"/>
              <a:gd name="connsiteX39" fmla="*/ 5343 w 15995"/>
              <a:gd name="connsiteY39" fmla="*/ 11056 h 11252"/>
              <a:gd name="connsiteX40" fmla="*/ 5007 w 15995"/>
              <a:gd name="connsiteY40" fmla="*/ 11237 h 11252"/>
              <a:gd name="connsiteX41" fmla="*/ 4600 w 15995"/>
              <a:gd name="connsiteY41" fmla="*/ 10691 h 11252"/>
              <a:gd name="connsiteX42" fmla="*/ 4336 w 15995"/>
              <a:gd name="connsiteY42" fmla="*/ 9980 h 11252"/>
              <a:gd name="connsiteX43" fmla="*/ 4103 w 15995"/>
              <a:gd name="connsiteY43" fmla="*/ 9518 h 11252"/>
              <a:gd name="connsiteX44" fmla="*/ 3652 w 15995"/>
              <a:gd name="connsiteY44" fmla="*/ 8416 h 11252"/>
              <a:gd name="connsiteX45" fmla="*/ 3417 w 15995"/>
              <a:gd name="connsiteY45" fmla="*/ 7481 h 11252"/>
              <a:gd name="connsiteX46" fmla="*/ 3312 w 15995"/>
              <a:gd name="connsiteY46" fmla="*/ 6971 h 11252"/>
              <a:gd name="connsiteX47" fmla="*/ 3250 w 15995"/>
              <a:gd name="connsiteY47" fmla="*/ 6671 h 11252"/>
              <a:gd name="connsiteX48" fmla="*/ 3434 w 15995"/>
              <a:gd name="connsiteY48" fmla="*/ 5672 h 11252"/>
              <a:gd name="connsiteX49" fmla="*/ 2927 w 15995"/>
              <a:gd name="connsiteY49" fmla="*/ 5972 h 11252"/>
              <a:gd name="connsiteX50" fmla="*/ 2453 w 15995"/>
              <a:gd name="connsiteY50" fmla="*/ 6006 h 11252"/>
              <a:gd name="connsiteX51" fmla="*/ 2083 w 15995"/>
              <a:gd name="connsiteY51" fmla="*/ 5863 h 11252"/>
              <a:gd name="connsiteX52" fmla="*/ 1727 w 15995"/>
              <a:gd name="connsiteY52" fmla="*/ 5325 h 11252"/>
              <a:gd name="connsiteX53" fmla="*/ 2108 w 15995"/>
              <a:gd name="connsiteY53" fmla="*/ 5093 h 11252"/>
              <a:gd name="connsiteX54" fmla="*/ 1701 w 15995"/>
              <a:gd name="connsiteY54" fmla="*/ 4748 h 11252"/>
              <a:gd name="connsiteX55" fmla="*/ 1080 w 15995"/>
              <a:gd name="connsiteY55" fmla="*/ 4287 h 11252"/>
              <a:gd name="connsiteX0" fmla="*/ 1080 w 15995"/>
              <a:gd name="connsiteY0" fmla="*/ 4287 h 11252"/>
              <a:gd name="connsiteX1" fmla="*/ 31 w 15995"/>
              <a:gd name="connsiteY1" fmla="*/ 3592 h 11252"/>
              <a:gd name="connsiteX2" fmla="*/ 348 w 15995"/>
              <a:gd name="connsiteY2" fmla="*/ 3155 h 11252"/>
              <a:gd name="connsiteX3" fmla="*/ 1002 w 15995"/>
              <a:gd name="connsiteY3" fmla="*/ 2447 h 11252"/>
              <a:gd name="connsiteX4" fmla="*/ 1549 w 15995"/>
              <a:gd name="connsiteY4" fmla="*/ 1939 h 11252"/>
              <a:gd name="connsiteX5" fmla="*/ 2104 w 15995"/>
              <a:gd name="connsiteY5" fmla="*/ 1978 h 11252"/>
              <a:gd name="connsiteX6" fmla="*/ 2957 w 15995"/>
              <a:gd name="connsiteY6" fmla="*/ 2137 h 11252"/>
              <a:gd name="connsiteX7" fmla="*/ 3365 w 15995"/>
              <a:gd name="connsiteY7" fmla="*/ 1668 h 11252"/>
              <a:gd name="connsiteX8" fmla="*/ 3993 w 15995"/>
              <a:gd name="connsiteY8" fmla="*/ 1037 h 11252"/>
              <a:gd name="connsiteX9" fmla="*/ 4944 w 15995"/>
              <a:gd name="connsiteY9" fmla="*/ 639 h 11252"/>
              <a:gd name="connsiteX10" fmla="*/ 5523 w 15995"/>
              <a:gd name="connsiteY10" fmla="*/ 6 h 11252"/>
              <a:gd name="connsiteX11" fmla="*/ 6121 w 15995"/>
              <a:gd name="connsiteY11" fmla="*/ 291 h 11252"/>
              <a:gd name="connsiteX12" fmla="*/ 6895 w 15995"/>
              <a:gd name="connsiteY12" fmla="*/ 732 h 11252"/>
              <a:gd name="connsiteX13" fmla="*/ 7108 w 15995"/>
              <a:gd name="connsiteY13" fmla="*/ 1706 h 11252"/>
              <a:gd name="connsiteX14" fmla="*/ 7636 w 15995"/>
              <a:gd name="connsiteY14" fmla="*/ 2065 h 11252"/>
              <a:gd name="connsiteX15" fmla="*/ 9115 w 15995"/>
              <a:gd name="connsiteY15" fmla="*/ 2994 h 11252"/>
              <a:gd name="connsiteX16" fmla="*/ 10401 w 15995"/>
              <a:gd name="connsiteY16" fmla="*/ 3411 h 11252"/>
              <a:gd name="connsiteX17" fmla="*/ 11583 w 15995"/>
              <a:gd name="connsiteY17" fmla="*/ 3742 h 11252"/>
              <a:gd name="connsiteX18" fmla="*/ 13824 w 15995"/>
              <a:gd name="connsiteY18" fmla="*/ 3597 h 11252"/>
              <a:gd name="connsiteX19" fmla="*/ 14937 w 15995"/>
              <a:gd name="connsiteY19" fmla="*/ 3608 h 11252"/>
              <a:gd name="connsiteX20" fmla="*/ 15672 w 15995"/>
              <a:gd name="connsiteY20" fmla="*/ 3359 h 11252"/>
              <a:gd name="connsiteX21" fmla="*/ 15994 w 15995"/>
              <a:gd name="connsiteY21" fmla="*/ 3687 h 11252"/>
              <a:gd name="connsiteX22" fmla="*/ 15217 w 15995"/>
              <a:gd name="connsiteY22" fmla="*/ 4841 h 11252"/>
              <a:gd name="connsiteX23" fmla="*/ 14458 w 15995"/>
              <a:gd name="connsiteY23" fmla="*/ 5561 h 11252"/>
              <a:gd name="connsiteX24" fmla="*/ 13885 w 15995"/>
              <a:gd name="connsiteY24" fmla="*/ 6863 h 11252"/>
              <a:gd name="connsiteX25" fmla="*/ 13146 w 15995"/>
              <a:gd name="connsiteY25" fmla="*/ 6165 h 11252"/>
              <a:gd name="connsiteX26" fmla="*/ 12762 w 15995"/>
              <a:gd name="connsiteY26" fmla="*/ 5990 h 11252"/>
              <a:gd name="connsiteX27" fmla="*/ 12351 w 15995"/>
              <a:gd name="connsiteY27" fmla="*/ 6296 h 11252"/>
              <a:gd name="connsiteX28" fmla="*/ 11610 w 15995"/>
              <a:gd name="connsiteY28" fmla="*/ 6355 h 11252"/>
              <a:gd name="connsiteX29" fmla="*/ 11027 w 15995"/>
              <a:gd name="connsiteY29" fmla="*/ 6514 h 11252"/>
              <a:gd name="connsiteX30" fmla="*/ 10444 w 15995"/>
              <a:gd name="connsiteY30" fmla="*/ 6959 h 11252"/>
              <a:gd name="connsiteX31" fmla="*/ 9574 w 15995"/>
              <a:gd name="connsiteY31" fmla="*/ 7281 h 11252"/>
              <a:gd name="connsiteX32" fmla="*/ 9094 w 15995"/>
              <a:gd name="connsiteY32" fmla="*/ 7578 h 11252"/>
              <a:gd name="connsiteX33" fmla="*/ 8555 w 15995"/>
              <a:gd name="connsiteY33" fmla="*/ 7777 h 11252"/>
              <a:gd name="connsiteX34" fmla="*/ 7962 w 15995"/>
              <a:gd name="connsiteY34" fmla="*/ 8196 h 11252"/>
              <a:gd name="connsiteX35" fmla="*/ 7155 w 15995"/>
              <a:gd name="connsiteY35" fmla="*/ 8496 h 11252"/>
              <a:gd name="connsiteX36" fmla="*/ 6907 w 15995"/>
              <a:gd name="connsiteY36" fmla="*/ 9305 h 11252"/>
              <a:gd name="connsiteX37" fmla="*/ 6704 w 15995"/>
              <a:gd name="connsiteY37" fmla="*/ 9833 h 11252"/>
              <a:gd name="connsiteX38" fmla="*/ 6280 w 15995"/>
              <a:gd name="connsiteY38" fmla="*/ 10611 h 11252"/>
              <a:gd name="connsiteX39" fmla="*/ 5343 w 15995"/>
              <a:gd name="connsiteY39" fmla="*/ 11056 h 11252"/>
              <a:gd name="connsiteX40" fmla="*/ 5007 w 15995"/>
              <a:gd name="connsiteY40" fmla="*/ 11237 h 11252"/>
              <a:gd name="connsiteX41" fmla="*/ 4600 w 15995"/>
              <a:gd name="connsiteY41" fmla="*/ 10691 h 11252"/>
              <a:gd name="connsiteX42" fmla="*/ 4336 w 15995"/>
              <a:gd name="connsiteY42" fmla="*/ 9980 h 11252"/>
              <a:gd name="connsiteX43" fmla="*/ 4103 w 15995"/>
              <a:gd name="connsiteY43" fmla="*/ 9518 h 11252"/>
              <a:gd name="connsiteX44" fmla="*/ 3652 w 15995"/>
              <a:gd name="connsiteY44" fmla="*/ 8416 h 11252"/>
              <a:gd name="connsiteX45" fmla="*/ 3417 w 15995"/>
              <a:gd name="connsiteY45" fmla="*/ 7481 h 11252"/>
              <a:gd name="connsiteX46" fmla="*/ 3312 w 15995"/>
              <a:gd name="connsiteY46" fmla="*/ 6971 h 11252"/>
              <a:gd name="connsiteX47" fmla="*/ 3250 w 15995"/>
              <a:gd name="connsiteY47" fmla="*/ 6671 h 11252"/>
              <a:gd name="connsiteX48" fmla="*/ 3434 w 15995"/>
              <a:gd name="connsiteY48" fmla="*/ 5672 h 11252"/>
              <a:gd name="connsiteX49" fmla="*/ 2927 w 15995"/>
              <a:gd name="connsiteY49" fmla="*/ 5972 h 11252"/>
              <a:gd name="connsiteX50" fmla="*/ 2453 w 15995"/>
              <a:gd name="connsiteY50" fmla="*/ 6006 h 11252"/>
              <a:gd name="connsiteX51" fmla="*/ 2083 w 15995"/>
              <a:gd name="connsiteY51" fmla="*/ 5863 h 11252"/>
              <a:gd name="connsiteX52" fmla="*/ 1727 w 15995"/>
              <a:gd name="connsiteY52" fmla="*/ 5325 h 11252"/>
              <a:gd name="connsiteX53" fmla="*/ 2108 w 15995"/>
              <a:gd name="connsiteY53" fmla="*/ 5093 h 11252"/>
              <a:gd name="connsiteX54" fmla="*/ 1701 w 15995"/>
              <a:gd name="connsiteY54" fmla="*/ 4748 h 11252"/>
              <a:gd name="connsiteX55" fmla="*/ 1080 w 15995"/>
              <a:gd name="connsiteY55" fmla="*/ 4287 h 11252"/>
              <a:gd name="connsiteX0" fmla="*/ 1080 w 15676"/>
              <a:gd name="connsiteY0" fmla="*/ 4287 h 11252"/>
              <a:gd name="connsiteX1" fmla="*/ 31 w 15676"/>
              <a:gd name="connsiteY1" fmla="*/ 3592 h 11252"/>
              <a:gd name="connsiteX2" fmla="*/ 348 w 15676"/>
              <a:gd name="connsiteY2" fmla="*/ 3155 h 11252"/>
              <a:gd name="connsiteX3" fmla="*/ 1002 w 15676"/>
              <a:gd name="connsiteY3" fmla="*/ 2447 h 11252"/>
              <a:gd name="connsiteX4" fmla="*/ 1549 w 15676"/>
              <a:gd name="connsiteY4" fmla="*/ 1939 h 11252"/>
              <a:gd name="connsiteX5" fmla="*/ 2104 w 15676"/>
              <a:gd name="connsiteY5" fmla="*/ 1978 h 11252"/>
              <a:gd name="connsiteX6" fmla="*/ 2957 w 15676"/>
              <a:gd name="connsiteY6" fmla="*/ 2137 h 11252"/>
              <a:gd name="connsiteX7" fmla="*/ 3365 w 15676"/>
              <a:gd name="connsiteY7" fmla="*/ 1668 h 11252"/>
              <a:gd name="connsiteX8" fmla="*/ 3993 w 15676"/>
              <a:gd name="connsiteY8" fmla="*/ 1037 h 11252"/>
              <a:gd name="connsiteX9" fmla="*/ 4944 w 15676"/>
              <a:gd name="connsiteY9" fmla="*/ 639 h 11252"/>
              <a:gd name="connsiteX10" fmla="*/ 5523 w 15676"/>
              <a:gd name="connsiteY10" fmla="*/ 6 h 11252"/>
              <a:gd name="connsiteX11" fmla="*/ 6121 w 15676"/>
              <a:gd name="connsiteY11" fmla="*/ 291 h 11252"/>
              <a:gd name="connsiteX12" fmla="*/ 6895 w 15676"/>
              <a:gd name="connsiteY12" fmla="*/ 732 h 11252"/>
              <a:gd name="connsiteX13" fmla="*/ 7108 w 15676"/>
              <a:gd name="connsiteY13" fmla="*/ 1706 h 11252"/>
              <a:gd name="connsiteX14" fmla="*/ 7636 w 15676"/>
              <a:gd name="connsiteY14" fmla="*/ 2065 h 11252"/>
              <a:gd name="connsiteX15" fmla="*/ 9115 w 15676"/>
              <a:gd name="connsiteY15" fmla="*/ 2994 h 11252"/>
              <a:gd name="connsiteX16" fmla="*/ 10401 w 15676"/>
              <a:gd name="connsiteY16" fmla="*/ 3411 h 11252"/>
              <a:gd name="connsiteX17" fmla="*/ 11583 w 15676"/>
              <a:gd name="connsiteY17" fmla="*/ 3742 h 11252"/>
              <a:gd name="connsiteX18" fmla="*/ 13824 w 15676"/>
              <a:gd name="connsiteY18" fmla="*/ 3597 h 11252"/>
              <a:gd name="connsiteX19" fmla="*/ 14937 w 15676"/>
              <a:gd name="connsiteY19" fmla="*/ 3608 h 11252"/>
              <a:gd name="connsiteX20" fmla="*/ 15672 w 15676"/>
              <a:gd name="connsiteY20" fmla="*/ 3359 h 11252"/>
              <a:gd name="connsiteX21" fmla="*/ 15217 w 15676"/>
              <a:gd name="connsiteY21" fmla="*/ 4841 h 11252"/>
              <a:gd name="connsiteX22" fmla="*/ 14458 w 15676"/>
              <a:gd name="connsiteY22" fmla="*/ 5561 h 11252"/>
              <a:gd name="connsiteX23" fmla="*/ 13885 w 15676"/>
              <a:gd name="connsiteY23" fmla="*/ 6863 h 11252"/>
              <a:gd name="connsiteX24" fmla="*/ 13146 w 15676"/>
              <a:gd name="connsiteY24" fmla="*/ 6165 h 11252"/>
              <a:gd name="connsiteX25" fmla="*/ 12762 w 15676"/>
              <a:gd name="connsiteY25" fmla="*/ 5990 h 11252"/>
              <a:gd name="connsiteX26" fmla="*/ 12351 w 15676"/>
              <a:gd name="connsiteY26" fmla="*/ 6296 h 11252"/>
              <a:gd name="connsiteX27" fmla="*/ 11610 w 15676"/>
              <a:gd name="connsiteY27" fmla="*/ 6355 h 11252"/>
              <a:gd name="connsiteX28" fmla="*/ 11027 w 15676"/>
              <a:gd name="connsiteY28" fmla="*/ 6514 h 11252"/>
              <a:gd name="connsiteX29" fmla="*/ 10444 w 15676"/>
              <a:gd name="connsiteY29" fmla="*/ 6959 h 11252"/>
              <a:gd name="connsiteX30" fmla="*/ 9574 w 15676"/>
              <a:gd name="connsiteY30" fmla="*/ 7281 h 11252"/>
              <a:gd name="connsiteX31" fmla="*/ 9094 w 15676"/>
              <a:gd name="connsiteY31" fmla="*/ 7578 h 11252"/>
              <a:gd name="connsiteX32" fmla="*/ 8555 w 15676"/>
              <a:gd name="connsiteY32" fmla="*/ 7777 h 11252"/>
              <a:gd name="connsiteX33" fmla="*/ 7962 w 15676"/>
              <a:gd name="connsiteY33" fmla="*/ 8196 h 11252"/>
              <a:gd name="connsiteX34" fmla="*/ 7155 w 15676"/>
              <a:gd name="connsiteY34" fmla="*/ 8496 h 11252"/>
              <a:gd name="connsiteX35" fmla="*/ 6907 w 15676"/>
              <a:gd name="connsiteY35" fmla="*/ 9305 h 11252"/>
              <a:gd name="connsiteX36" fmla="*/ 6704 w 15676"/>
              <a:gd name="connsiteY36" fmla="*/ 9833 h 11252"/>
              <a:gd name="connsiteX37" fmla="*/ 6280 w 15676"/>
              <a:gd name="connsiteY37" fmla="*/ 10611 h 11252"/>
              <a:gd name="connsiteX38" fmla="*/ 5343 w 15676"/>
              <a:gd name="connsiteY38" fmla="*/ 11056 h 11252"/>
              <a:gd name="connsiteX39" fmla="*/ 5007 w 15676"/>
              <a:gd name="connsiteY39" fmla="*/ 11237 h 11252"/>
              <a:gd name="connsiteX40" fmla="*/ 4600 w 15676"/>
              <a:gd name="connsiteY40" fmla="*/ 10691 h 11252"/>
              <a:gd name="connsiteX41" fmla="*/ 4336 w 15676"/>
              <a:gd name="connsiteY41" fmla="*/ 9980 h 11252"/>
              <a:gd name="connsiteX42" fmla="*/ 4103 w 15676"/>
              <a:gd name="connsiteY42" fmla="*/ 9518 h 11252"/>
              <a:gd name="connsiteX43" fmla="*/ 3652 w 15676"/>
              <a:gd name="connsiteY43" fmla="*/ 8416 h 11252"/>
              <a:gd name="connsiteX44" fmla="*/ 3417 w 15676"/>
              <a:gd name="connsiteY44" fmla="*/ 7481 h 11252"/>
              <a:gd name="connsiteX45" fmla="*/ 3312 w 15676"/>
              <a:gd name="connsiteY45" fmla="*/ 6971 h 11252"/>
              <a:gd name="connsiteX46" fmla="*/ 3250 w 15676"/>
              <a:gd name="connsiteY46" fmla="*/ 6671 h 11252"/>
              <a:gd name="connsiteX47" fmla="*/ 3434 w 15676"/>
              <a:gd name="connsiteY47" fmla="*/ 5672 h 11252"/>
              <a:gd name="connsiteX48" fmla="*/ 2927 w 15676"/>
              <a:gd name="connsiteY48" fmla="*/ 5972 h 11252"/>
              <a:gd name="connsiteX49" fmla="*/ 2453 w 15676"/>
              <a:gd name="connsiteY49" fmla="*/ 6006 h 11252"/>
              <a:gd name="connsiteX50" fmla="*/ 2083 w 15676"/>
              <a:gd name="connsiteY50" fmla="*/ 5863 h 11252"/>
              <a:gd name="connsiteX51" fmla="*/ 1727 w 15676"/>
              <a:gd name="connsiteY51" fmla="*/ 5325 h 11252"/>
              <a:gd name="connsiteX52" fmla="*/ 2108 w 15676"/>
              <a:gd name="connsiteY52" fmla="*/ 5093 h 11252"/>
              <a:gd name="connsiteX53" fmla="*/ 1701 w 15676"/>
              <a:gd name="connsiteY53" fmla="*/ 4748 h 11252"/>
              <a:gd name="connsiteX54" fmla="*/ 1080 w 15676"/>
              <a:gd name="connsiteY54"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4458 w 15672"/>
              <a:gd name="connsiteY21" fmla="*/ 5561 h 11252"/>
              <a:gd name="connsiteX22" fmla="*/ 13885 w 15672"/>
              <a:gd name="connsiteY22" fmla="*/ 6863 h 11252"/>
              <a:gd name="connsiteX23" fmla="*/ 13146 w 15672"/>
              <a:gd name="connsiteY23" fmla="*/ 6165 h 11252"/>
              <a:gd name="connsiteX24" fmla="*/ 12762 w 15672"/>
              <a:gd name="connsiteY24" fmla="*/ 5990 h 11252"/>
              <a:gd name="connsiteX25" fmla="*/ 12351 w 15672"/>
              <a:gd name="connsiteY25" fmla="*/ 6296 h 11252"/>
              <a:gd name="connsiteX26" fmla="*/ 11610 w 15672"/>
              <a:gd name="connsiteY26" fmla="*/ 6355 h 11252"/>
              <a:gd name="connsiteX27" fmla="*/ 11027 w 15672"/>
              <a:gd name="connsiteY27" fmla="*/ 6514 h 11252"/>
              <a:gd name="connsiteX28" fmla="*/ 10444 w 15672"/>
              <a:gd name="connsiteY28" fmla="*/ 6959 h 11252"/>
              <a:gd name="connsiteX29" fmla="*/ 9574 w 15672"/>
              <a:gd name="connsiteY29" fmla="*/ 7281 h 11252"/>
              <a:gd name="connsiteX30" fmla="*/ 9094 w 15672"/>
              <a:gd name="connsiteY30" fmla="*/ 7578 h 11252"/>
              <a:gd name="connsiteX31" fmla="*/ 8555 w 15672"/>
              <a:gd name="connsiteY31" fmla="*/ 7777 h 11252"/>
              <a:gd name="connsiteX32" fmla="*/ 7962 w 15672"/>
              <a:gd name="connsiteY32" fmla="*/ 8196 h 11252"/>
              <a:gd name="connsiteX33" fmla="*/ 7155 w 15672"/>
              <a:gd name="connsiteY33" fmla="*/ 8496 h 11252"/>
              <a:gd name="connsiteX34" fmla="*/ 6907 w 15672"/>
              <a:gd name="connsiteY34" fmla="*/ 9305 h 11252"/>
              <a:gd name="connsiteX35" fmla="*/ 6704 w 15672"/>
              <a:gd name="connsiteY35" fmla="*/ 9833 h 11252"/>
              <a:gd name="connsiteX36" fmla="*/ 6280 w 15672"/>
              <a:gd name="connsiteY36" fmla="*/ 10611 h 11252"/>
              <a:gd name="connsiteX37" fmla="*/ 5343 w 15672"/>
              <a:gd name="connsiteY37" fmla="*/ 11056 h 11252"/>
              <a:gd name="connsiteX38" fmla="*/ 5007 w 15672"/>
              <a:gd name="connsiteY38" fmla="*/ 11237 h 11252"/>
              <a:gd name="connsiteX39" fmla="*/ 4600 w 15672"/>
              <a:gd name="connsiteY39" fmla="*/ 10691 h 11252"/>
              <a:gd name="connsiteX40" fmla="*/ 4336 w 15672"/>
              <a:gd name="connsiteY40" fmla="*/ 9980 h 11252"/>
              <a:gd name="connsiteX41" fmla="*/ 4103 w 15672"/>
              <a:gd name="connsiteY41" fmla="*/ 9518 h 11252"/>
              <a:gd name="connsiteX42" fmla="*/ 3652 w 15672"/>
              <a:gd name="connsiteY42" fmla="*/ 8416 h 11252"/>
              <a:gd name="connsiteX43" fmla="*/ 3417 w 15672"/>
              <a:gd name="connsiteY43" fmla="*/ 7481 h 11252"/>
              <a:gd name="connsiteX44" fmla="*/ 3312 w 15672"/>
              <a:gd name="connsiteY44" fmla="*/ 6971 h 11252"/>
              <a:gd name="connsiteX45" fmla="*/ 3250 w 15672"/>
              <a:gd name="connsiteY45" fmla="*/ 6671 h 11252"/>
              <a:gd name="connsiteX46" fmla="*/ 3434 w 15672"/>
              <a:gd name="connsiteY46" fmla="*/ 5672 h 11252"/>
              <a:gd name="connsiteX47" fmla="*/ 2927 w 15672"/>
              <a:gd name="connsiteY47" fmla="*/ 5972 h 11252"/>
              <a:gd name="connsiteX48" fmla="*/ 2453 w 15672"/>
              <a:gd name="connsiteY48" fmla="*/ 6006 h 11252"/>
              <a:gd name="connsiteX49" fmla="*/ 2083 w 15672"/>
              <a:gd name="connsiteY49" fmla="*/ 5863 h 11252"/>
              <a:gd name="connsiteX50" fmla="*/ 1727 w 15672"/>
              <a:gd name="connsiteY50" fmla="*/ 5325 h 11252"/>
              <a:gd name="connsiteX51" fmla="*/ 2108 w 15672"/>
              <a:gd name="connsiteY51" fmla="*/ 5093 h 11252"/>
              <a:gd name="connsiteX52" fmla="*/ 1701 w 15672"/>
              <a:gd name="connsiteY52" fmla="*/ 4748 h 11252"/>
              <a:gd name="connsiteX53" fmla="*/ 1080 w 15672"/>
              <a:gd name="connsiteY53"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3885 w 15672"/>
              <a:gd name="connsiteY21" fmla="*/ 6863 h 11252"/>
              <a:gd name="connsiteX22" fmla="*/ 13146 w 15672"/>
              <a:gd name="connsiteY22" fmla="*/ 6165 h 11252"/>
              <a:gd name="connsiteX23" fmla="*/ 12762 w 15672"/>
              <a:gd name="connsiteY23" fmla="*/ 5990 h 11252"/>
              <a:gd name="connsiteX24" fmla="*/ 12351 w 15672"/>
              <a:gd name="connsiteY24" fmla="*/ 6296 h 11252"/>
              <a:gd name="connsiteX25" fmla="*/ 11610 w 15672"/>
              <a:gd name="connsiteY25" fmla="*/ 6355 h 11252"/>
              <a:gd name="connsiteX26" fmla="*/ 11027 w 15672"/>
              <a:gd name="connsiteY26" fmla="*/ 6514 h 11252"/>
              <a:gd name="connsiteX27" fmla="*/ 10444 w 15672"/>
              <a:gd name="connsiteY27" fmla="*/ 6959 h 11252"/>
              <a:gd name="connsiteX28" fmla="*/ 9574 w 15672"/>
              <a:gd name="connsiteY28" fmla="*/ 7281 h 11252"/>
              <a:gd name="connsiteX29" fmla="*/ 9094 w 15672"/>
              <a:gd name="connsiteY29" fmla="*/ 7578 h 11252"/>
              <a:gd name="connsiteX30" fmla="*/ 8555 w 15672"/>
              <a:gd name="connsiteY30" fmla="*/ 7777 h 11252"/>
              <a:gd name="connsiteX31" fmla="*/ 7962 w 15672"/>
              <a:gd name="connsiteY31" fmla="*/ 8196 h 11252"/>
              <a:gd name="connsiteX32" fmla="*/ 7155 w 15672"/>
              <a:gd name="connsiteY32" fmla="*/ 8496 h 11252"/>
              <a:gd name="connsiteX33" fmla="*/ 6907 w 15672"/>
              <a:gd name="connsiteY33" fmla="*/ 9305 h 11252"/>
              <a:gd name="connsiteX34" fmla="*/ 6704 w 15672"/>
              <a:gd name="connsiteY34" fmla="*/ 9833 h 11252"/>
              <a:gd name="connsiteX35" fmla="*/ 6280 w 15672"/>
              <a:gd name="connsiteY35" fmla="*/ 10611 h 11252"/>
              <a:gd name="connsiteX36" fmla="*/ 5343 w 15672"/>
              <a:gd name="connsiteY36" fmla="*/ 11056 h 11252"/>
              <a:gd name="connsiteX37" fmla="*/ 5007 w 15672"/>
              <a:gd name="connsiteY37" fmla="*/ 11237 h 11252"/>
              <a:gd name="connsiteX38" fmla="*/ 4600 w 15672"/>
              <a:gd name="connsiteY38" fmla="*/ 10691 h 11252"/>
              <a:gd name="connsiteX39" fmla="*/ 4336 w 15672"/>
              <a:gd name="connsiteY39" fmla="*/ 9980 h 11252"/>
              <a:gd name="connsiteX40" fmla="*/ 4103 w 15672"/>
              <a:gd name="connsiteY40" fmla="*/ 9518 h 11252"/>
              <a:gd name="connsiteX41" fmla="*/ 3652 w 15672"/>
              <a:gd name="connsiteY41" fmla="*/ 8416 h 11252"/>
              <a:gd name="connsiteX42" fmla="*/ 3417 w 15672"/>
              <a:gd name="connsiteY42" fmla="*/ 7481 h 11252"/>
              <a:gd name="connsiteX43" fmla="*/ 3312 w 15672"/>
              <a:gd name="connsiteY43" fmla="*/ 6971 h 11252"/>
              <a:gd name="connsiteX44" fmla="*/ 3250 w 15672"/>
              <a:gd name="connsiteY44" fmla="*/ 6671 h 11252"/>
              <a:gd name="connsiteX45" fmla="*/ 3434 w 15672"/>
              <a:gd name="connsiteY45" fmla="*/ 5672 h 11252"/>
              <a:gd name="connsiteX46" fmla="*/ 2927 w 15672"/>
              <a:gd name="connsiteY46" fmla="*/ 5972 h 11252"/>
              <a:gd name="connsiteX47" fmla="*/ 2453 w 15672"/>
              <a:gd name="connsiteY47" fmla="*/ 6006 h 11252"/>
              <a:gd name="connsiteX48" fmla="*/ 2083 w 15672"/>
              <a:gd name="connsiteY48" fmla="*/ 5863 h 11252"/>
              <a:gd name="connsiteX49" fmla="*/ 1727 w 15672"/>
              <a:gd name="connsiteY49" fmla="*/ 5325 h 11252"/>
              <a:gd name="connsiteX50" fmla="*/ 2108 w 15672"/>
              <a:gd name="connsiteY50" fmla="*/ 5093 h 11252"/>
              <a:gd name="connsiteX51" fmla="*/ 1701 w 15672"/>
              <a:gd name="connsiteY51" fmla="*/ 4748 h 11252"/>
              <a:gd name="connsiteX52" fmla="*/ 1080 w 15672"/>
              <a:gd name="connsiteY52"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3146 w 15672"/>
              <a:gd name="connsiteY21" fmla="*/ 6165 h 11252"/>
              <a:gd name="connsiteX22" fmla="*/ 12762 w 15672"/>
              <a:gd name="connsiteY22" fmla="*/ 5990 h 11252"/>
              <a:gd name="connsiteX23" fmla="*/ 12351 w 15672"/>
              <a:gd name="connsiteY23" fmla="*/ 6296 h 11252"/>
              <a:gd name="connsiteX24" fmla="*/ 11610 w 15672"/>
              <a:gd name="connsiteY24" fmla="*/ 6355 h 11252"/>
              <a:gd name="connsiteX25" fmla="*/ 11027 w 15672"/>
              <a:gd name="connsiteY25" fmla="*/ 6514 h 11252"/>
              <a:gd name="connsiteX26" fmla="*/ 10444 w 15672"/>
              <a:gd name="connsiteY26" fmla="*/ 6959 h 11252"/>
              <a:gd name="connsiteX27" fmla="*/ 9574 w 15672"/>
              <a:gd name="connsiteY27" fmla="*/ 7281 h 11252"/>
              <a:gd name="connsiteX28" fmla="*/ 9094 w 15672"/>
              <a:gd name="connsiteY28" fmla="*/ 7578 h 11252"/>
              <a:gd name="connsiteX29" fmla="*/ 8555 w 15672"/>
              <a:gd name="connsiteY29" fmla="*/ 7777 h 11252"/>
              <a:gd name="connsiteX30" fmla="*/ 7962 w 15672"/>
              <a:gd name="connsiteY30" fmla="*/ 8196 h 11252"/>
              <a:gd name="connsiteX31" fmla="*/ 7155 w 15672"/>
              <a:gd name="connsiteY31" fmla="*/ 8496 h 11252"/>
              <a:gd name="connsiteX32" fmla="*/ 6907 w 15672"/>
              <a:gd name="connsiteY32" fmla="*/ 9305 h 11252"/>
              <a:gd name="connsiteX33" fmla="*/ 6704 w 15672"/>
              <a:gd name="connsiteY33" fmla="*/ 9833 h 11252"/>
              <a:gd name="connsiteX34" fmla="*/ 6280 w 15672"/>
              <a:gd name="connsiteY34" fmla="*/ 10611 h 11252"/>
              <a:gd name="connsiteX35" fmla="*/ 5343 w 15672"/>
              <a:gd name="connsiteY35" fmla="*/ 11056 h 11252"/>
              <a:gd name="connsiteX36" fmla="*/ 5007 w 15672"/>
              <a:gd name="connsiteY36" fmla="*/ 11237 h 11252"/>
              <a:gd name="connsiteX37" fmla="*/ 4600 w 15672"/>
              <a:gd name="connsiteY37" fmla="*/ 10691 h 11252"/>
              <a:gd name="connsiteX38" fmla="*/ 4336 w 15672"/>
              <a:gd name="connsiteY38" fmla="*/ 9980 h 11252"/>
              <a:gd name="connsiteX39" fmla="*/ 4103 w 15672"/>
              <a:gd name="connsiteY39" fmla="*/ 9518 h 11252"/>
              <a:gd name="connsiteX40" fmla="*/ 3652 w 15672"/>
              <a:gd name="connsiteY40" fmla="*/ 8416 h 11252"/>
              <a:gd name="connsiteX41" fmla="*/ 3417 w 15672"/>
              <a:gd name="connsiteY41" fmla="*/ 7481 h 11252"/>
              <a:gd name="connsiteX42" fmla="*/ 3312 w 15672"/>
              <a:gd name="connsiteY42" fmla="*/ 6971 h 11252"/>
              <a:gd name="connsiteX43" fmla="*/ 3250 w 15672"/>
              <a:gd name="connsiteY43" fmla="*/ 6671 h 11252"/>
              <a:gd name="connsiteX44" fmla="*/ 3434 w 15672"/>
              <a:gd name="connsiteY44" fmla="*/ 5672 h 11252"/>
              <a:gd name="connsiteX45" fmla="*/ 2927 w 15672"/>
              <a:gd name="connsiteY45" fmla="*/ 5972 h 11252"/>
              <a:gd name="connsiteX46" fmla="*/ 2453 w 15672"/>
              <a:gd name="connsiteY46" fmla="*/ 6006 h 11252"/>
              <a:gd name="connsiteX47" fmla="*/ 2083 w 15672"/>
              <a:gd name="connsiteY47" fmla="*/ 5863 h 11252"/>
              <a:gd name="connsiteX48" fmla="*/ 1727 w 15672"/>
              <a:gd name="connsiteY48" fmla="*/ 5325 h 11252"/>
              <a:gd name="connsiteX49" fmla="*/ 2108 w 15672"/>
              <a:gd name="connsiteY49" fmla="*/ 5093 h 11252"/>
              <a:gd name="connsiteX50" fmla="*/ 1701 w 15672"/>
              <a:gd name="connsiteY50" fmla="*/ 4748 h 11252"/>
              <a:gd name="connsiteX51" fmla="*/ 1080 w 15672"/>
              <a:gd name="connsiteY51"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3468 w 15672"/>
              <a:gd name="connsiteY21" fmla="*/ 6504 h 11252"/>
              <a:gd name="connsiteX22" fmla="*/ 12762 w 15672"/>
              <a:gd name="connsiteY22" fmla="*/ 5990 h 11252"/>
              <a:gd name="connsiteX23" fmla="*/ 12351 w 15672"/>
              <a:gd name="connsiteY23" fmla="*/ 6296 h 11252"/>
              <a:gd name="connsiteX24" fmla="*/ 11610 w 15672"/>
              <a:gd name="connsiteY24" fmla="*/ 6355 h 11252"/>
              <a:gd name="connsiteX25" fmla="*/ 11027 w 15672"/>
              <a:gd name="connsiteY25" fmla="*/ 6514 h 11252"/>
              <a:gd name="connsiteX26" fmla="*/ 10444 w 15672"/>
              <a:gd name="connsiteY26" fmla="*/ 6959 h 11252"/>
              <a:gd name="connsiteX27" fmla="*/ 9574 w 15672"/>
              <a:gd name="connsiteY27" fmla="*/ 7281 h 11252"/>
              <a:gd name="connsiteX28" fmla="*/ 9094 w 15672"/>
              <a:gd name="connsiteY28" fmla="*/ 7578 h 11252"/>
              <a:gd name="connsiteX29" fmla="*/ 8555 w 15672"/>
              <a:gd name="connsiteY29" fmla="*/ 7777 h 11252"/>
              <a:gd name="connsiteX30" fmla="*/ 7962 w 15672"/>
              <a:gd name="connsiteY30" fmla="*/ 8196 h 11252"/>
              <a:gd name="connsiteX31" fmla="*/ 7155 w 15672"/>
              <a:gd name="connsiteY31" fmla="*/ 8496 h 11252"/>
              <a:gd name="connsiteX32" fmla="*/ 6907 w 15672"/>
              <a:gd name="connsiteY32" fmla="*/ 9305 h 11252"/>
              <a:gd name="connsiteX33" fmla="*/ 6704 w 15672"/>
              <a:gd name="connsiteY33" fmla="*/ 9833 h 11252"/>
              <a:gd name="connsiteX34" fmla="*/ 6280 w 15672"/>
              <a:gd name="connsiteY34" fmla="*/ 10611 h 11252"/>
              <a:gd name="connsiteX35" fmla="*/ 5343 w 15672"/>
              <a:gd name="connsiteY35" fmla="*/ 11056 h 11252"/>
              <a:gd name="connsiteX36" fmla="*/ 5007 w 15672"/>
              <a:gd name="connsiteY36" fmla="*/ 11237 h 11252"/>
              <a:gd name="connsiteX37" fmla="*/ 4600 w 15672"/>
              <a:gd name="connsiteY37" fmla="*/ 10691 h 11252"/>
              <a:gd name="connsiteX38" fmla="*/ 4336 w 15672"/>
              <a:gd name="connsiteY38" fmla="*/ 9980 h 11252"/>
              <a:gd name="connsiteX39" fmla="*/ 4103 w 15672"/>
              <a:gd name="connsiteY39" fmla="*/ 9518 h 11252"/>
              <a:gd name="connsiteX40" fmla="*/ 3652 w 15672"/>
              <a:gd name="connsiteY40" fmla="*/ 8416 h 11252"/>
              <a:gd name="connsiteX41" fmla="*/ 3417 w 15672"/>
              <a:gd name="connsiteY41" fmla="*/ 7481 h 11252"/>
              <a:gd name="connsiteX42" fmla="*/ 3312 w 15672"/>
              <a:gd name="connsiteY42" fmla="*/ 6971 h 11252"/>
              <a:gd name="connsiteX43" fmla="*/ 3250 w 15672"/>
              <a:gd name="connsiteY43" fmla="*/ 6671 h 11252"/>
              <a:gd name="connsiteX44" fmla="*/ 3434 w 15672"/>
              <a:gd name="connsiteY44" fmla="*/ 5672 h 11252"/>
              <a:gd name="connsiteX45" fmla="*/ 2927 w 15672"/>
              <a:gd name="connsiteY45" fmla="*/ 5972 h 11252"/>
              <a:gd name="connsiteX46" fmla="*/ 2453 w 15672"/>
              <a:gd name="connsiteY46" fmla="*/ 6006 h 11252"/>
              <a:gd name="connsiteX47" fmla="*/ 2083 w 15672"/>
              <a:gd name="connsiteY47" fmla="*/ 5863 h 11252"/>
              <a:gd name="connsiteX48" fmla="*/ 1727 w 15672"/>
              <a:gd name="connsiteY48" fmla="*/ 5325 h 11252"/>
              <a:gd name="connsiteX49" fmla="*/ 2108 w 15672"/>
              <a:gd name="connsiteY49" fmla="*/ 5093 h 11252"/>
              <a:gd name="connsiteX50" fmla="*/ 1701 w 15672"/>
              <a:gd name="connsiteY50" fmla="*/ 4748 h 11252"/>
              <a:gd name="connsiteX51" fmla="*/ 1080 w 15672"/>
              <a:gd name="connsiteY51"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3468 w 15672"/>
              <a:gd name="connsiteY21" fmla="*/ 6504 h 11252"/>
              <a:gd name="connsiteX22" fmla="*/ 13245 w 15672"/>
              <a:gd name="connsiteY22" fmla="*/ 6281 h 11252"/>
              <a:gd name="connsiteX23" fmla="*/ 12762 w 15672"/>
              <a:gd name="connsiteY23" fmla="*/ 5990 h 11252"/>
              <a:gd name="connsiteX24" fmla="*/ 12351 w 15672"/>
              <a:gd name="connsiteY24" fmla="*/ 6296 h 11252"/>
              <a:gd name="connsiteX25" fmla="*/ 11610 w 15672"/>
              <a:gd name="connsiteY25" fmla="*/ 6355 h 11252"/>
              <a:gd name="connsiteX26" fmla="*/ 11027 w 15672"/>
              <a:gd name="connsiteY26" fmla="*/ 6514 h 11252"/>
              <a:gd name="connsiteX27" fmla="*/ 10444 w 15672"/>
              <a:gd name="connsiteY27" fmla="*/ 6959 h 11252"/>
              <a:gd name="connsiteX28" fmla="*/ 9574 w 15672"/>
              <a:gd name="connsiteY28" fmla="*/ 7281 h 11252"/>
              <a:gd name="connsiteX29" fmla="*/ 9094 w 15672"/>
              <a:gd name="connsiteY29" fmla="*/ 7578 h 11252"/>
              <a:gd name="connsiteX30" fmla="*/ 8555 w 15672"/>
              <a:gd name="connsiteY30" fmla="*/ 7777 h 11252"/>
              <a:gd name="connsiteX31" fmla="*/ 7962 w 15672"/>
              <a:gd name="connsiteY31" fmla="*/ 8196 h 11252"/>
              <a:gd name="connsiteX32" fmla="*/ 7155 w 15672"/>
              <a:gd name="connsiteY32" fmla="*/ 8496 h 11252"/>
              <a:gd name="connsiteX33" fmla="*/ 6907 w 15672"/>
              <a:gd name="connsiteY33" fmla="*/ 9305 h 11252"/>
              <a:gd name="connsiteX34" fmla="*/ 6704 w 15672"/>
              <a:gd name="connsiteY34" fmla="*/ 9833 h 11252"/>
              <a:gd name="connsiteX35" fmla="*/ 6280 w 15672"/>
              <a:gd name="connsiteY35" fmla="*/ 10611 h 11252"/>
              <a:gd name="connsiteX36" fmla="*/ 5343 w 15672"/>
              <a:gd name="connsiteY36" fmla="*/ 11056 h 11252"/>
              <a:gd name="connsiteX37" fmla="*/ 5007 w 15672"/>
              <a:gd name="connsiteY37" fmla="*/ 11237 h 11252"/>
              <a:gd name="connsiteX38" fmla="*/ 4600 w 15672"/>
              <a:gd name="connsiteY38" fmla="*/ 10691 h 11252"/>
              <a:gd name="connsiteX39" fmla="*/ 4336 w 15672"/>
              <a:gd name="connsiteY39" fmla="*/ 9980 h 11252"/>
              <a:gd name="connsiteX40" fmla="*/ 4103 w 15672"/>
              <a:gd name="connsiteY40" fmla="*/ 9518 h 11252"/>
              <a:gd name="connsiteX41" fmla="*/ 3652 w 15672"/>
              <a:gd name="connsiteY41" fmla="*/ 8416 h 11252"/>
              <a:gd name="connsiteX42" fmla="*/ 3417 w 15672"/>
              <a:gd name="connsiteY42" fmla="*/ 7481 h 11252"/>
              <a:gd name="connsiteX43" fmla="*/ 3312 w 15672"/>
              <a:gd name="connsiteY43" fmla="*/ 6971 h 11252"/>
              <a:gd name="connsiteX44" fmla="*/ 3250 w 15672"/>
              <a:gd name="connsiteY44" fmla="*/ 6671 h 11252"/>
              <a:gd name="connsiteX45" fmla="*/ 3434 w 15672"/>
              <a:gd name="connsiteY45" fmla="*/ 5672 h 11252"/>
              <a:gd name="connsiteX46" fmla="*/ 2927 w 15672"/>
              <a:gd name="connsiteY46" fmla="*/ 5972 h 11252"/>
              <a:gd name="connsiteX47" fmla="*/ 2453 w 15672"/>
              <a:gd name="connsiteY47" fmla="*/ 6006 h 11252"/>
              <a:gd name="connsiteX48" fmla="*/ 2083 w 15672"/>
              <a:gd name="connsiteY48" fmla="*/ 5863 h 11252"/>
              <a:gd name="connsiteX49" fmla="*/ 1727 w 15672"/>
              <a:gd name="connsiteY49" fmla="*/ 5325 h 11252"/>
              <a:gd name="connsiteX50" fmla="*/ 2108 w 15672"/>
              <a:gd name="connsiteY50" fmla="*/ 5093 h 11252"/>
              <a:gd name="connsiteX51" fmla="*/ 1701 w 15672"/>
              <a:gd name="connsiteY51" fmla="*/ 4748 h 11252"/>
              <a:gd name="connsiteX52" fmla="*/ 1080 w 15672"/>
              <a:gd name="connsiteY52"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3582 w 15672"/>
              <a:gd name="connsiteY21" fmla="*/ 6589 h 11252"/>
              <a:gd name="connsiteX22" fmla="*/ 13245 w 15672"/>
              <a:gd name="connsiteY22" fmla="*/ 6281 h 11252"/>
              <a:gd name="connsiteX23" fmla="*/ 12762 w 15672"/>
              <a:gd name="connsiteY23" fmla="*/ 5990 h 11252"/>
              <a:gd name="connsiteX24" fmla="*/ 12351 w 15672"/>
              <a:gd name="connsiteY24" fmla="*/ 6296 h 11252"/>
              <a:gd name="connsiteX25" fmla="*/ 11610 w 15672"/>
              <a:gd name="connsiteY25" fmla="*/ 6355 h 11252"/>
              <a:gd name="connsiteX26" fmla="*/ 11027 w 15672"/>
              <a:gd name="connsiteY26" fmla="*/ 6514 h 11252"/>
              <a:gd name="connsiteX27" fmla="*/ 10444 w 15672"/>
              <a:gd name="connsiteY27" fmla="*/ 6959 h 11252"/>
              <a:gd name="connsiteX28" fmla="*/ 9574 w 15672"/>
              <a:gd name="connsiteY28" fmla="*/ 7281 h 11252"/>
              <a:gd name="connsiteX29" fmla="*/ 9094 w 15672"/>
              <a:gd name="connsiteY29" fmla="*/ 7578 h 11252"/>
              <a:gd name="connsiteX30" fmla="*/ 8555 w 15672"/>
              <a:gd name="connsiteY30" fmla="*/ 7777 h 11252"/>
              <a:gd name="connsiteX31" fmla="*/ 7962 w 15672"/>
              <a:gd name="connsiteY31" fmla="*/ 8196 h 11252"/>
              <a:gd name="connsiteX32" fmla="*/ 7155 w 15672"/>
              <a:gd name="connsiteY32" fmla="*/ 8496 h 11252"/>
              <a:gd name="connsiteX33" fmla="*/ 6907 w 15672"/>
              <a:gd name="connsiteY33" fmla="*/ 9305 h 11252"/>
              <a:gd name="connsiteX34" fmla="*/ 6704 w 15672"/>
              <a:gd name="connsiteY34" fmla="*/ 9833 h 11252"/>
              <a:gd name="connsiteX35" fmla="*/ 6280 w 15672"/>
              <a:gd name="connsiteY35" fmla="*/ 10611 h 11252"/>
              <a:gd name="connsiteX36" fmla="*/ 5343 w 15672"/>
              <a:gd name="connsiteY36" fmla="*/ 11056 h 11252"/>
              <a:gd name="connsiteX37" fmla="*/ 5007 w 15672"/>
              <a:gd name="connsiteY37" fmla="*/ 11237 h 11252"/>
              <a:gd name="connsiteX38" fmla="*/ 4600 w 15672"/>
              <a:gd name="connsiteY38" fmla="*/ 10691 h 11252"/>
              <a:gd name="connsiteX39" fmla="*/ 4336 w 15672"/>
              <a:gd name="connsiteY39" fmla="*/ 9980 h 11252"/>
              <a:gd name="connsiteX40" fmla="*/ 4103 w 15672"/>
              <a:gd name="connsiteY40" fmla="*/ 9518 h 11252"/>
              <a:gd name="connsiteX41" fmla="*/ 3652 w 15672"/>
              <a:gd name="connsiteY41" fmla="*/ 8416 h 11252"/>
              <a:gd name="connsiteX42" fmla="*/ 3417 w 15672"/>
              <a:gd name="connsiteY42" fmla="*/ 7481 h 11252"/>
              <a:gd name="connsiteX43" fmla="*/ 3312 w 15672"/>
              <a:gd name="connsiteY43" fmla="*/ 6971 h 11252"/>
              <a:gd name="connsiteX44" fmla="*/ 3250 w 15672"/>
              <a:gd name="connsiteY44" fmla="*/ 6671 h 11252"/>
              <a:gd name="connsiteX45" fmla="*/ 3434 w 15672"/>
              <a:gd name="connsiteY45" fmla="*/ 5672 h 11252"/>
              <a:gd name="connsiteX46" fmla="*/ 2927 w 15672"/>
              <a:gd name="connsiteY46" fmla="*/ 5972 h 11252"/>
              <a:gd name="connsiteX47" fmla="*/ 2453 w 15672"/>
              <a:gd name="connsiteY47" fmla="*/ 6006 h 11252"/>
              <a:gd name="connsiteX48" fmla="*/ 2083 w 15672"/>
              <a:gd name="connsiteY48" fmla="*/ 5863 h 11252"/>
              <a:gd name="connsiteX49" fmla="*/ 1727 w 15672"/>
              <a:gd name="connsiteY49" fmla="*/ 5325 h 11252"/>
              <a:gd name="connsiteX50" fmla="*/ 2108 w 15672"/>
              <a:gd name="connsiteY50" fmla="*/ 5093 h 11252"/>
              <a:gd name="connsiteX51" fmla="*/ 1701 w 15672"/>
              <a:gd name="connsiteY51" fmla="*/ 4748 h 11252"/>
              <a:gd name="connsiteX52" fmla="*/ 1080 w 15672"/>
              <a:gd name="connsiteY52"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3582 w 15672"/>
              <a:gd name="connsiteY21" fmla="*/ 6589 h 11252"/>
              <a:gd name="connsiteX22" fmla="*/ 13359 w 15672"/>
              <a:gd name="connsiteY22" fmla="*/ 6599 h 11252"/>
              <a:gd name="connsiteX23" fmla="*/ 13245 w 15672"/>
              <a:gd name="connsiteY23" fmla="*/ 6281 h 11252"/>
              <a:gd name="connsiteX24" fmla="*/ 12762 w 15672"/>
              <a:gd name="connsiteY24" fmla="*/ 5990 h 11252"/>
              <a:gd name="connsiteX25" fmla="*/ 12351 w 15672"/>
              <a:gd name="connsiteY25" fmla="*/ 6296 h 11252"/>
              <a:gd name="connsiteX26" fmla="*/ 11610 w 15672"/>
              <a:gd name="connsiteY26" fmla="*/ 6355 h 11252"/>
              <a:gd name="connsiteX27" fmla="*/ 11027 w 15672"/>
              <a:gd name="connsiteY27" fmla="*/ 6514 h 11252"/>
              <a:gd name="connsiteX28" fmla="*/ 10444 w 15672"/>
              <a:gd name="connsiteY28" fmla="*/ 6959 h 11252"/>
              <a:gd name="connsiteX29" fmla="*/ 9574 w 15672"/>
              <a:gd name="connsiteY29" fmla="*/ 7281 h 11252"/>
              <a:gd name="connsiteX30" fmla="*/ 9094 w 15672"/>
              <a:gd name="connsiteY30" fmla="*/ 7578 h 11252"/>
              <a:gd name="connsiteX31" fmla="*/ 8555 w 15672"/>
              <a:gd name="connsiteY31" fmla="*/ 7777 h 11252"/>
              <a:gd name="connsiteX32" fmla="*/ 7962 w 15672"/>
              <a:gd name="connsiteY32" fmla="*/ 8196 h 11252"/>
              <a:gd name="connsiteX33" fmla="*/ 7155 w 15672"/>
              <a:gd name="connsiteY33" fmla="*/ 8496 h 11252"/>
              <a:gd name="connsiteX34" fmla="*/ 6907 w 15672"/>
              <a:gd name="connsiteY34" fmla="*/ 9305 h 11252"/>
              <a:gd name="connsiteX35" fmla="*/ 6704 w 15672"/>
              <a:gd name="connsiteY35" fmla="*/ 9833 h 11252"/>
              <a:gd name="connsiteX36" fmla="*/ 6280 w 15672"/>
              <a:gd name="connsiteY36" fmla="*/ 10611 h 11252"/>
              <a:gd name="connsiteX37" fmla="*/ 5343 w 15672"/>
              <a:gd name="connsiteY37" fmla="*/ 11056 h 11252"/>
              <a:gd name="connsiteX38" fmla="*/ 5007 w 15672"/>
              <a:gd name="connsiteY38" fmla="*/ 11237 h 11252"/>
              <a:gd name="connsiteX39" fmla="*/ 4600 w 15672"/>
              <a:gd name="connsiteY39" fmla="*/ 10691 h 11252"/>
              <a:gd name="connsiteX40" fmla="*/ 4336 w 15672"/>
              <a:gd name="connsiteY40" fmla="*/ 9980 h 11252"/>
              <a:gd name="connsiteX41" fmla="*/ 4103 w 15672"/>
              <a:gd name="connsiteY41" fmla="*/ 9518 h 11252"/>
              <a:gd name="connsiteX42" fmla="*/ 3652 w 15672"/>
              <a:gd name="connsiteY42" fmla="*/ 8416 h 11252"/>
              <a:gd name="connsiteX43" fmla="*/ 3417 w 15672"/>
              <a:gd name="connsiteY43" fmla="*/ 7481 h 11252"/>
              <a:gd name="connsiteX44" fmla="*/ 3312 w 15672"/>
              <a:gd name="connsiteY44" fmla="*/ 6971 h 11252"/>
              <a:gd name="connsiteX45" fmla="*/ 3250 w 15672"/>
              <a:gd name="connsiteY45" fmla="*/ 6671 h 11252"/>
              <a:gd name="connsiteX46" fmla="*/ 3434 w 15672"/>
              <a:gd name="connsiteY46" fmla="*/ 5672 h 11252"/>
              <a:gd name="connsiteX47" fmla="*/ 2927 w 15672"/>
              <a:gd name="connsiteY47" fmla="*/ 5972 h 11252"/>
              <a:gd name="connsiteX48" fmla="*/ 2453 w 15672"/>
              <a:gd name="connsiteY48" fmla="*/ 6006 h 11252"/>
              <a:gd name="connsiteX49" fmla="*/ 2083 w 15672"/>
              <a:gd name="connsiteY49" fmla="*/ 5863 h 11252"/>
              <a:gd name="connsiteX50" fmla="*/ 1727 w 15672"/>
              <a:gd name="connsiteY50" fmla="*/ 5325 h 11252"/>
              <a:gd name="connsiteX51" fmla="*/ 2108 w 15672"/>
              <a:gd name="connsiteY51" fmla="*/ 5093 h 11252"/>
              <a:gd name="connsiteX52" fmla="*/ 1701 w 15672"/>
              <a:gd name="connsiteY52" fmla="*/ 4748 h 11252"/>
              <a:gd name="connsiteX53" fmla="*/ 1080 w 15672"/>
              <a:gd name="connsiteY53"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3582 w 15672"/>
              <a:gd name="connsiteY21" fmla="*/ 6589 h 11252"/>
              <a:gd name="connsiteX22" fmla="*/ 13245 w 15672"/>
              <a:gd name="connsiteY22" fmla="*/ 6281 h 11252"/>
              <a:gd name="connsiteX23" fmla="*/ 12762 w 15672"/>
              <a:gd name="connsiteY23" fmla="*/ 5990 h 11252"/>
              <a:gd name="connsiteX24" fmla="*/ 12351 w 15672"/>
              <a:gd name="connsiteY24" fmla="*/ 6296 h 11252"/>
              <a:gd name="connsiteX25" fmla="*/ 11610 w 15672"/>
              <a:gd name="connsiteY25" fmla="*/ 6355 h 11252"/>
              <a:gd name="connsiteX26" fmla="*/ 11027 w 15672"/>
              <a:gd name="connsiteY26" fmla="*/ 6514 h 11252"/>
              <a:gd name="connsiteX27" fmla="*/ 10444 w 15672"/>
              <a:gd name="connsiteY27" fmla="*/ 6959 h 11252"/>
              <a:gd name="connsiteX28" fmla="*/ 9574 w 15672"/>
              <a:gd name="connsiteY28" fmla="*/ 7281 h 11252"/>
              <a:gd name="connsiteX29" fmla="*/ 9094 w 15672"/>
              <a:gd name="connsiteY29" fmla="*/ 7578 h 11252"/>
              <a:gd name="connsiteX30" fmla="*/ 8555 w 15672"/>
              <a:gd name="connsiteY30" fmla="*/ 7777 h 11252"/>
              <a:gd name="connsiteX31" fmla="*/ 7962 w 15672"/>
              <a:gd name="connsiteY31" fmla="*/ 8196 h 11252"/>
              <a:gd name="connsiteX32" fmla="*/ 7155 w 15672"/>
              <a:gd name="connsiteY32" fmla="*/ 8496 h 11252"/>
              <a:gd name="connsiteX33" fmla="*/ 6907 w 15672"/>
              <a:gd name="connsiteY33" fmla="*/ 9305 h 11252"/>
              <a:gd name="connsiteX34" fmla="*/ 6704 w 15672"/>
              <a:gd name="connsiteY34" fmla="*/ 9833 h 11252"/>
              <a:gd name="connsiteX35" fmla="*/ 6280 w 15672"/>
              <a:gd name="connsiteY35" fmla="*/ 10611 h 11252"/>
              <a:gd name="connsiteX36" fmla="*/ 5343 w 15672"/>
              <a:gd name="connsiteY36" fmla="*/ 11056 h 11252"/>
              <a:gd name="connsiteX37" fmla="*/ 5007 w 15672"/>
              <a:gd name="connsiteY37" fmla="*/ 11237 h 11252"/>
              <a:gd name="connsiteX38" fmla="*/ 4600 w 15672"/>
              <a:gd name="connsiteY38" fmla="*/ 10691 h 11252"/>
              <a:gd name="connsiteX39" fmla="*/ 4336 w 15672"/>
              <a:gd name="connsiteY39" fmla="*/ 9980 h 11252"/>
              <a:gd name="connsiteX40" fmla="*/ 4103 w 15672"/>
              <a:gd name="connsiteY40" fmla="*/ 9518 h 11252"/>
              <a:gd name="connsiteX41" fmla="*/ 3652 w 15672"/>
              <a:gd name="connsiteY41" fmla="*/ 8416 h 11252"/>
              <a:gd name="connsiteX42" fmla="*/ 3417 w 15672"/>
              <a:gd name="connsiteY42" fmla="*/ 7481 h 11252"/>
              <a:gd name="connsiteX43" fmla="*/ 3312 w 15672"/>
              <a:gd name="connsiteY43" fmla="*/ 6971 h 11252"/>
              <a:gd name="connsiteX44" fmla="*/ 3250 w 15672"/>
              <a:gd name="connsiteY44" fmla="*/ 6671 h 11252"/>
              <a:gd name="connsiteX45" fmla="*/ 3434 w 15672"/>
              <a:gd name="connsiteY45" fmla="*/ 5672 h 11252"/>
              <a:gd name="connsiteX46" fmla="*/ 2927 w 15672"/>
              <a:gd name="connsiteY46" fmla="*/ 5972 h 11252"/>
              <a:gd name="connsiteX47" fmla="*/ 2453 w 15672"/>
              <a:gd name="connsiteY47" fmla="*/ 6006 h 11252"/>
              <a:gd name="connsiteX48" fmla="*/ 2083 w 15672"/>
              <a:gd name="connsiteY48" fmla="*/ 5863 h 11252"/>
              <a:gd name="connsiteX49" fmla="*/ 1727 w 15672"/>
              <a:gd name="connsiteY49" fmla="*/ 5325 h 11252"/>
              <a:gd name="connsiteX50" fmla="*/ 2108 w 15672"/>
              <a:gd name="connsiteY50" fmla="*/ 5093 h 11252"/>
              <a:gd name="connsiteX51" fmla="*/ 1701 w 15672"/>
              <a:gd name="connsiteY51" fmla="*/ 4748 h 11252"/>
              <a:gd name="connsiteX52" fmla="*/ 1080 w 15672"/>
              <a:gd name="connsiteY52" fmla="*/ 4287 h 11252"/>
              <a:gd name="connsiteX0" fmla="*/ 1080 w 15672"/>
              <a:gd name="connsiteY0" fmla="*/ 4287 h 11252"/>
              <a:gd name="connsiteX1" fmla="*/ 31 w 15672"/>
              <a:gd name="connsiteY1" fmla="*/ 3592 h 11252"/>
              <a:gd name="connsiteX2" fmla="*/ 348 w 15672"/>
              <a:gd name="connsiteY2" fmla="*/ 3155 h 11252"/>
              <a:gd name="connsiteX3" fmla="*/ 1002 w 15672"/>
              <a:gd name="connsiteY3" fmla="*/ 2447 h 11252"/>
              <a:gd name="connsiteX4" fmla="*/ 1549 w 15672"/>
              <a:gd name="connsiteY4" fmla="*/ 1939 h 11252"/>
              <a:gd name="connsiteX5" fmla="*/ 2104 w 15672"/>
              <a:gd name="connsiteY5" fmla="*/ 1978 h 11252"/>
              <a:gd name="connsiteX6" fmla="*/ 2957 w 15672"/>
              <a:gd name="connsiteY6" fmla="*/ 2137 h 11252"/>
              <a:gd name="connsiteX7" fmla="*/ 3365 w 15672"/>
              <a:gd name="connsiteY7" fmla="*/ 1668 h 11252"/>
              <a:gd name="connsiteX8" fmla="*/ 3993 w 15672"/>
              <a:gd name="connsiteY8" fmla="*/ 1037 h 11252"/>
              <a:gd name="connsiteX9" fmla="*/ 4944 w 15672"/>
              <a:gd name="connsiteY9" fmla="*/ 639 h 11252"/>
              <a:gd name="connsiteX10" fmla="*/ 5523 w 15672"/>
              <a:gd name="connsiteY10" fmla="*/ 6 h 11252"/>
              <a:gd name="connsiteX11" fmla="*/ 6121 w 15672"/>
              <a:gd name="connsiteY11" fmla="*/ 291 h 11252"/>
              <a:gd name="connsiteX12" fmla="*/ 6895 w 15672"/>
              <a:gd name="connsiteY12" fmla="*/ 732 h 11252"/>
              <a:gd name="connsiteX13" fmla="*/ 7108 w 15672"/>
              <a:gd name="connsiteY13" fmla="*/ 1706 h 11252"/>
              <a:gd name="connsiteX14" fmla="*/ 7636 w 15672"/>
              <a:gd name="connsiteY14" fmla="*/ 2065 h 11252"/>
              <a:gd name="connsiteX15" fmla="*/ 9115 w 15672"/>
              <a:gd name="connsiteY15" fmla="*/ 2994 h 11252"/>
              <a:gd name="connsiteX16" fmla="*/ 10401 w 15672"/>
              <a:gd name="connsiteY16" fmla="*/ 3411 h 11252"/>
              <a:gd name="connsiteX17" fmla="*/ 11583 w 15672"/>
              <a:gd name="connsiteY17" fmla="*/ 3742 h 11252"/>
              <a:gd name="connsiteX18" fmla="*/ 13824 w 15672"/>
              <a:gd name="connsiteY18" fmla="*/ 3597 h 11252"/>
              <a:gd name="connsiteX19" fmla="*/ 14937 w 15672"/>
              <a:gd name="connsiteY19" fmla="*/ 3608 h 11252"/>
              <a:gd name="connsiteX20" fmla="*/ 15672 w 15672"/>
              <a:gd name="connsiteY20" fmla="*/ 3359 h 11252"/>
              <a:gd name="connsiteX21" fmla="*/ 13772 w 15672"/>
              <a:gd name="connsiteY21" fmla="*/ 6420 h 11252"/>
              <a:gd name="connsiteX22" fmla="*/ 13245 w 15672"/>
              <a:gd name="connsiteY22" fmla="*/ 6281 h 11252"/>
              <a:gd name="connsiteX23" fmla="*/ 12762 w 15672"/>
              <a:gd name="connsiteY23" fmla="*/ 5990 h 11252"/>
              <a:gd name="connsiteX24" fmla="*/ 12351 w 15672"/>
              <a:gd name="connsiteY24" fmla="*/ 6296 h 11252"/>
              <a:gd name="connsiteX25" fmla="*/ 11610 w 15672"/>
              <a:gd name="connsiteY25" fmla="*/ 6355 h 11252"/>
              <a:gd name="connsiteX26" fmla="*/ 11027 w 15672"/>
              <a:gd name="connsiteY26" fmla="*/ 6514 h 11252"/>
              <a:gd name="connsiteX27" fmla="*/ 10444 w 15672"/>
              <a:gd name="connsiteY27" fmla="*/ 6959 h 11252"/>
              <a:gd name="connsiteX28" fmla="*/ 9574 w 15672"/>
              <a:gd name="connsiteY28" fmla="*/ 7281 h 11252"/>
              <a:gd name="connsiteX29" fmla="*/ 9094 w 15672"/>
              <a:gd name="connsiteY29" fmla="*/ 7578 h 11252"/>
              <a:gd name="connsiteX30" fmla="*/ 8555 w 15672"/>
              <a:gd name="connsiteY30" fmla="*/ 7777 h 11252"/>
              <a:gd name="connsiteX31" fmla="*/ 7962 w 15672"/>
              <a:gd name="connsiteY31" fmla="*/ 8196 h 11252"/>
              <a:gd name="connsiteX32" fmla="*/ 7155 w 15672"/>
              <a:gd name="connsiteY32" fmla="*/ 8496 h 11252"/>
              <a:gd name="connsiteX33" fmla="*/ 6907 w 15672"/>
              <a:gd name="connsiteY33" fmla="*/ 9305 h 11252"/>
              <a:gd name="connsiteX34" fmla="*/ 6704 w 15672"/>
              <a:gd name="connsiteY34" fmla="*/ 9833 h 11252"/>
              <a:gd name="connsiteX35" fmla="*/ 6280 w 15672"/>
              <a:gd name="connsiteY35" fmla="*/ 10611 h 11252"/>
              <a:gd name="connsiteX36" fmla="*/ 5343 w 15672"/>
              <a:gd name="connsiteY36" fmla="*/ 11056 h 11252"/>
              <a:gd name="connsiteX37" fmla="*/ 5007 w 15672"/>
              <a:gd name="connsiteY37" fmla="*/ 11237 h 11252"/>
              <a:gd name="connsiteX38" fmla="*/ 4600 w 15672"/>
              <a:gd name="connsiteY38" fmla="*/ 10691 h 11252"/>
              <a:gd name="connsiteX39" fmla="*/ 4336 w 15672"/>
              <a:gd name="connsiteY39" fmla="*/ 9980 h 11252"/>
              <a:gd name="connsiteX40" fmla="*/ 4103 w 15672"/>
              <a:gd name="connsiteY40" fmla="*/ 9518 h 11252"/>
              <a:gd name="connsiteX41" fmla="*/ 3652 w 15672"/>
              <a:gd name="connsiteY41" fmla="*/ 8416 h 11252"/>
              <a:gd name="connsiteX42" fmla="*/ 3417 w 15672"/>
              <a:gd name="connsiteY42" fmla="*/ 7481 h 11252"/>
              <a:gd name="connsiteX43" fmla="*/ 3312 w 15672"/>
              <a:gd name="connsiteY43" fmla="*/ 6971 h 11252"/>
              <a:gd name="connsiteX44" fmla="*/ 3250 w 15672"/>
              <a:gd name="connsiteY44" fmla="*/ 6671 h 11252"/>
              <a:gd name="connsiteX45" fmla="*/ 3434 w 15672"/>
              <a:gd name="connsiteY45" fmla="*/ 5672 h 11252"/>
              <a:gd name="connsiteX46" fmla="*/ 2927 w 15672"/>
              <a:gd name="connsiteY46" fmla="*/ 5972 h 11252"/>
              <a:gd name="connsiteX47" fmla="*/ 2453 w 15672"/>
              <a:gd name="connsiteY47" fmla="*/ 6006 h 11252"/>
              <a:gd name="connsiteX48" fmla="*/ 2083 w 15672"/>
              <a:gd name="connsiteY48" fmla="*/ 5863 h 11252"/>
              <a:gd name="connsiteX49" fmla="*/ 1727 w 15672"/>
              <a:gd name="connsiteY49" fmla="*/ 5325 h 11252"/>
              <a:gd name="connsiteX50" fmla="*/ 2108 w 15672"/>
              <a:gd name="connsiteY50" fmla="*/ 5093 h 11252"/>
              <a:gd name="connsiteX51" fmla="*/ 1701 w 15672"/>
              <a:gd name="connsiteY51" fmla="*/ 4748 h 11252"/>
              <a:gd name="connsiteX52" fmla="*/ 1080 w 15672"/>
              <a:gd name="connsiteY52" fmla="*/ 4287 h 11252"/>
              <a:gd name="connsiteX0" fmla="*/ 1080 w 15482"/>
              <a:gd name="connsiteY0" fmla="*/ 4287 h 11252"/>
              <a:gd name="connsiteX1" fmla="*/ 31 w 15482"/>
              <a:gd name="connsiteY1" fmla="*/ 3592 h 11252"/>
              <a:gd name="connsiteX2" fmla="*/ 348 w 15482"/>
              <a:gd name="connsiteY2" fmla="*/ 3155 h 11252"/>
              <a:gd name="connsiteX3" fmla="*/ 1002 w 15482"/>
              <a:gd name="connsiteY3" fmla="*/ 2447 h 11252"/>
              <a:gd name="connsiteX4" fmla="*/ 1549 w 15482"/>
              <a:gd name="connsiteY4" fmla="*/ 1939 h 11252"/>
              <a:gd name="connsiteX5" fmla="*/ 2104 w 15482"/>
              <a:gd name="connsiteY5" fmla="*/ 1978 h 11252"/>
              <a:gd name="connsiteX6" fmla="*/ 2957 w 15482"/>
              <a:gd name="connsiteY6" fmla="*/ 2137 h 11252"/>
              <a:gd name="connsiteX7" fmla="*/ 3365 w 15482"/>
              <a:gd name="connsiteY7" fmla="*/ 1668 h 11252"/>
              <a:gd name="connsiteX8" fmla="*/ 3993 w 15482"/>
              <a:gd name="connsiteY8" fmla="*/ 1037 h 11252"/>
              <a:gd name="connsiteX9" fmla="*/ 4944 w 15482"/>
              <a:gd name="connsiteY9" fmla="*/ 639 h 11252"/>
              <a:gd name="connsiteX10" fmla="*/ 5523 w 15482"/>
              <a:gd name="connsiteY10" fmla="*/ 6 h 11252"/>
              <a:gd name="connsiteX11" fmla="*/ 6121 w 15482"/>
              <a:gd name="connsiteY11" fmla="*/ 291 h 11252"/>
              <a:gd name="connsiteX12" fmla="*/ 6895 w 15482"/>
              <a:gd name="connsiteY12" fmla="*/ 732 h 11252"/>
              <a:gd name="connsiteX13" fmla="*/ 7108 w 15482"/>
              <a:gd name="connsiteY13" fmla="*/ 1706 h 11252"/>
              <a:gd name="connsiteX14" fmla="*/ 7636 w 15482"/>
              <a:gd name="connsiteY14" fmla="*/ 2065 h 11252"/>
              <a:gd name="connsiteX15" fmla="*/ 9115 w 15482"/>
              <a:gd name="connsiteY15" fmla="*/ 2994 h 11252"/>
              <a:gd name="connsiteX16" fmla="*/ 10401 w 15482"/>
              <a:gd name="connsiteY16" fmla="*/ 3411 h 11252"/>
              <a:gd name="connsiteX17" fmla="*/ 11583 w 15482"/>
              <a:gd name="connsiteY17" fmla="*/ 3742 h 11252"/>
              <a:gd name="connsiteX18" fmla="*/ 13824 w 15482"/>
              <a:gd name="connsiteY18" fmla="*/ 3597 h 11252"/>
              <a:gd name="connsiteX19" fmla="*/ 14937 w 15482"/>
              <a:gd name="connsiteY19" fmla="*/ 3608 h 11252"/>
              <a:gd name="connsiteX20" fmla="*/ 15482 w 15482"/>
              <a:gd name="connsiteY20" fmla="*/ 3613 h 11252"/>
              <a:gd name="connsiteX21" fmla="*/ 13772 w 15482"/>
              <a:gd name="connsiteY21" fmla="*/ 6420 h 11252"/>
              <a:gd name="connsiteX22" fmla="*/ 13245 w 15482"/>
              <a:gd name="connsiteY22" fmla="*/ 6281 h 11252"/>
              <a:gd name="connsiteX23" fmla="*/ 12762 w 15482"/>
              <a:gd name="connsiteY23" fmla="*/ 5990 h 11252"/>
              <a:gd name="connsiteX24" fmla="*/ 12351 w 15482"/>
              <a:gd name="connsiteY24" fmla="*/ 6296 h 11252"/>
              <a:gd name="connsiteX25" fmla="*/ 11610 w 15482"/>
              <a:gd name="connsiteY25" fmla="*/ 6355 h 11252"/>
              <a:gd name="connsiteX26" fmla="*/ 11027 w 15482"/>
              <a:gd name="connsiteY26" fmla="*/ 6514 h 11252"/>
              <a:gd name="connsiteX27" fmla="*/ 10444 w 15482"/>
              <a:gd name="connsiteY27" fmla="*/ 6959 h 11252"/>
              <a:gd name="connsiteX28" fmla="*/ 9574 w 15482"/>
              <a:gd name="connsiteY28" fmla="*/ 7281 h 11252"/>
              <a:gd name="connsiteX29" fmla="*/ 9094 w 15482"/>
              <a:gd name="connsiteY29" fmla="*/ 7578 h 11252"/>
              <a:gd name="connsiteX30" fmla="*/ 8555 w 15482"/>
              <a:gd name="connsiteY30" fmla="*/ 7777 h 11252"/>
              <a:gd name="connsiteX31" fmla="*/ 7962 w 15482"/>
              <a:gd name="connsiteY31" fmla="*/ 8196 h 11252"/>
              <a:gd name="connsiteX32" fmla="*/ 7155 w 15482"/>
              <a:gd name="connsiteY32" fmla="*/ 8496 h 11252"/>
              <a:gd name="connsiteX33" fmla="*/ 6907 w 15482"/>
              <a:gd name="connsiteY33" fmla="*/ 9305 h 11252"/>
              <a:gd name="connsiteX34" fmla="*/ 6704 w 15482"/>
              <a:gd name="connsiteY34" fmla="*/ 9833 h 11252"/>
              <a:gd name="connsiteX35" fmla="*/ 6280 w 15482"/>
              <a:gd name="connsiteY35" fmla="*/ 10611 h 11252"/>
              <a:gd name="connsiteX36" fmla="*/ 5343 w 15482"/>
              <a:gd name="connsiteY36" fmla="*/ 11056 h 11252"/>
              <a:gd name="connsiteX37" fmla="*/ 5007 w 15482"/>
              <a:gd name="connsiteY37" fmla="*/ 11237 h 11252"/>
              <a:gd name="connsiteX38" fmla="*/ 4600 w 15482"/>
              <a:gd name="connsiteY38" fmla="*/ 10691 h 11252"/>
              <a:gd name="connsiteX39" fmla="*/ 4336 w 15482"/>
              <a:gd name="connsiteY39" fmla="*/ 9980 h 11252"/>
              <a:gd name="connsiteX40" fmla="*/ 4103 w 15482"/>
              <a:gd name="connsiteY40" fmla="*/ 9518 h 11252"/>
              <a:gd name="connsiteX41" fmla="*/ 3652 w 15482"/>
              <a:gd name="connsiteY41" fmla="*/ 8416 h 11252"/>
              <a:gd name="connsiteX42" fmla="*/ 3417 w 15482"/>
              <a:gd name="connsiteY42" fmla="*/ 7481 h 11252"/>
              <a:gd name="connsiteX43" fmla="*/ 3312 w 15482"/>
              <a:gd name="connsiteY43" fmla="*/ 6971 h 11252"/>
              <a:gd name="connsiteX44" fmla="*/ 3250 w 15482"/>
              <a:gd name="connsiteY44" fmla="*/ 6671 h 11252"/>
              <a:gd name="connsiteX45" fmla="*/ 3434 w 15482"/>
              <a:gd name="connsiteY45" fmla="*/ 5672 h 11252"/>
              <a:gd name="connsiteX46" fmla="*/ 2927 w 15482"/>
              <a:gd name="connsiteY46" fmla="*/ 5972 h 11252"/>
              <a:gd name="connsiteX47" fmla="*/ 2453 w 15482"/>
              <a:gd name="connsiteY47" fmla="*/ 6006 h 11252"/>
              <a:gd name="connsiteX48" fmla="*/ 2083 w 15482"/>
              <a:gd name="connsiteY48" fmla="*/ 5863 h 11252"/>
              <a:gd name="connsiteX49" fmla="*/ 1727 w 15482"/>
              <a:gd name="connsiteY49" fmla="*/ 5325 h 11252"/>
              <a:gd name="connsiteX50" fmla="*/ 2108 w 15482"/>
              <a:gd name="connsiteY50" fmla="*/ 5093 h 11252"/>
              <a:gd name="connsiteX51" fmla="*/ 1701 w 15482"/>
              <a:gd name="connsiteY51" fmla="*/ 4748 h 11252"/>
              <a:gd name="connsiteX52" fmla="*/ 1080 w 15482"/>
              <a:gd name="connsiteY52" fmla="*/ 4287 h 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482" h="11252">
                <a:moveTo>
                  <a:pt x="1080" y="4287"/>
                </a:moveTo>
                <a:cubicBezTo>
                  <a:pt x="802" y="4094"/>
                  <a:pt x="153" y="3781"/>
                  <a:pt x="31" y="3592"/>
                </a:cubicBezTo>
                <a:cubicBezTo>
                  <a:pt x="-91" y="3403"/>
                  <a:pt x="186" y="3346"/>
                  <a:pt x="348" y="3155"/>
                </a:cubicBezTo>
                <a:cubicBezTo>
                  <a:pt x="510" y="2964"/>
                  <a:pt x="802" y="2649"/>
                  <a:pt x="1002" y="2447"/>
                </a:cubicBezTo>
                <a:cubicBezTo>
                  <a:pt x="1202" y="2245"/>
                  <a:pt x="1365" y="2017"/>
                  <a:pt x="1549" y="1939"/>
                </a:cubicBezTo>
                <a:cubicBezTo>
                  <a:pt x="1733" y="1861"/>
                  <a:pt x="1869" y="1945"/>
                  <a:pt x="2104" y="1978"/>
                </a:cubicBezTo>
                <a:cubicBezTo>
                  <a:pt x="2339" y="2011"/>
                  <a:pt x="2747" y="2189"/>
                  <a:pt x="2957" y="2137"/>
                </a:cubicBezTo>
                <a:cubicBezTo>
                  <a:pt x="3167" y="2085"/>
                  <a:pt x="3065" y="1870"/>
                  <a:pt x="3365" y="1668"/>
                </a:cubicBezTo>
                <a:cubicBezTo>
                  <a:pt x="3724" y="1129"/>
                  <a:pt x="3605" y="1296"/>
                  <a:pt x="3993" y="1037"/>
                </a:cubicBezTo>
                <a:cubicBezTo>
                  <a:pt x="4134" y="775"/>
                  <a:pt x="4778" y="818"/>
                  <a:pt x="4944" y="639"/>
                </a:cubicBezTo>
                <a:cubicBezTo>
                  <a:pt x="5050" y="667"/>
                  <a:pt x="5436" y="-62"/>
                  <a:pt x="5523" y="6"/>
                </a:cubicBezTo>
                <a:cubicBezTo>
                  <a:pt x="5710" y="-39"/>
                  <a:pt x="5892" y="170"/>
                  <a:pt x="6121" y="291"/>
                </a:cubicBezTo>
                <a:cubicBezTo>
                  <a:pt x="6350" y="412"/>
                  <a:pt x="6731" y="496"/>
                  <a:pt x="6895" y="732"/>
                </a:cubicBezTo>
                <a:cubicBezTo>
                  <a:pt x="7059" y="968"/>
                  <a:pt x="6985" y="1484"/>
                  <a:pt x="7108" y="1706"/>
                </a:cubicBezTo>
                <a:cubicBezTo>
                  <a:pt x="7231" y="1928"/>
                  <a:pt x="7302" y="1850"/>
                  <a:pt x="7636" y="2065"/>
                </a:cubicBezTo>
                <a:cubicBezTo>
                  <a:pt x="7970" y="2280"/>
                  <a:pt x="8805" y="3042"/>
                  <a:pt x="9115" y="2994"/>
                </a:cubicBezTo>
                <a:cubicBezTo>
                  <a:pt x="9281" y="2964"/>
                  <a:pt x="9990" y="3286"/>
                  <a:pt x="10401" y="3411"/>
                </a:cubicBezTo>
                <a:cubicBezTo>
                  <a:pt x="10812" y="3536"/>
                  <a:pt x="11013" y="3711"/>
                  <a:pt x="11583" y="3742"/>
                </a:cubicBezTo>
                <a:cubicBezTo>
                  <a:pt x="12153" y="3773"/>
                  <a:pt x="13265" y="3619"/>
                  <a:pt x="13824" y="3597"/>
                </a:cubicBezTo>
                <a:cubicBezTo>
                  <a:pt x="14383" y="3575"/>
                  <a:pt x="14629" y="3563"/>
                  <a:pt x="14937" y="3608"/>
                </a:cubicBezTo>
                <a:cubicBezTo>
                  <a:pt x="15245" y="3653"/>
                  <a:pt x="15435" y="3408"/>
                  <a:pt x="15482" y="3613"/>
                </a:cubicBezTo>
                <a:cubicBezTo>
                  <a:pt x="15184" y="4039"/>
                  <a:pt x="14257" y="5982"/>
                  <a:pt x="13772" y="6420"/>
                </a:cubicBezTo>
                <a:cubicBezTo>
                  <a:pt x="13368" y="6907"/>
                  <a:pt x="13382" y="6381"/>
                  <a:pt x="13245" y="6281"/>
                </a:cubicBezTo>
                <a:cubicBezTo>
                  <a:pt x="13108" y="6181"/>
                  <a:pt x="12873" y="6016"/>
                  <a:pt x="12762" y="5990"/>
                </a:cubicBezTo>
                <a:cubicBezTo>
                  <a:pt x="12651" y="5964"/>
                  <a:pt x="12543" y="6235"/>
                  <a:pt x="12351" y="6296"/>
                </a:cubicBezTo>
                <a:cubicBezTo>
                  <a:pt x="12159" y="6357"/>
                  <a:pt x="11831" y="6303"/>
                  <a:pt x="11610" y="6355"/>
                </a:cubicBezTo>
                <a:cubicBezTo>
                  <a:pt x="11389" y="6407"/>
                  <a:pt x="11235" y="6435"/>
                  <a:pt x="11027" y="6514"/>
                </a:cubicBezTo>
                <a:cubicBezTo>
                  <a:pt x="10819" y="6593"/>
                  <a:pt x="10686" y="6831"/>
                  <a:pt x="10444" y="6959"/>
                </a:cubicBezTo>
                <a:cubicBezTo>
                  <a:pt x="10202" y="7087"/>
                  <a:pt x="9785" y="7157"/>
                  <a:pt x="9574" y="7281"/>
                </a:cubicBezTo>
                <a:cubicBezTo>
                  <a:pt x="9363" y="7405"/>
                  <a:pt x="9264" y="7495"/>
                  <a:pt x="9094" y="7578"/>
                </a:cubicBezTo>
                <a:cubicBezTo>
                  <a:pt x="8924" y="7661"/>
                  <a:pt x="8623" y="7720"/>
                  <a:pt x="8555" y="7777"/>
                </a:cubicBezTo>
                <a:cubicBezTo>
                  <a:pt x="8419" y="7902"/>
                  <a:pt x="8195" y="8076"/>
                  <a:pt x="7962" y="8196"/>
                </a:cubicBezTo>
                <a:cubicBezTo>
                  <a:pt x="7729" y="8316"/>
                  <a:pt x="7464" y="8391"/>
                  <a:pt x="7155" y="8496"/>
                </a:cubicBezTo>
                <a:cubicBezTo>
                  <a:pt x="6874" y="8775"/>
                  <a:pt x="7227" y="9093"/>
                  <a:pt x="6907" y="9305"/>
                </a:cubicBezTo>
                <a:cubicBezTo>
                  <a:pt x="6815" y="9525"/>
                  <a:pt x="6808" y="9615"/>
                  <a:pt x="6704" y="9833"/>
                </a:cubicBezTo>
                <a:cubicBezTo>
                  <a:pt x="6600" y="10051"/>
                  <a:pt x="6490" y="10405"/>
                  <a:pt x="6280" y="10611"/>
                </a:cubicBezTo>
                <a:cubicBezTo>
                  <a:pt x="6232" y="10765"/>
                  <a:pt x="5479" y="10970"/>
                  <a:pt x="5343" y="11056"/>
                </a:cubicBezTo>
                <a:cubicBezTo>
                  <a:pt x="5189" y="11162"/>
                  <a:pt x="5131" y="11298"/>
                  <a:pt x="5007" y="11237"/>
                </a:cubicBezTo>
                <a:cubicBezTo>
                  <a:pt x="4883" y="11176"/>
                  <a:pt x="4712" y="10900"/>
                  <a:pt x="4600" y="10691"/>
                </a:cubicBezTo>
                <a:cubicBezTo>
                  <a:pt x="4488" y="10482"/>
                  <a:pt x="4419" y="10175"/>
                  <a:pt x="4336" y="9980"/>
                </a:cubicBezTo>
                <a:cubicBezTo>
                  <a:pt x="4253" y="9785"/>
                  <a:pt x="4210" y="9835"/>
                  <a:pt x="4103" y="9518"/>
                </a:cubicBezTo>
                <a:cubicBezTo>
                  <a:pt x="4036" y="9056"/>
                  <a:pt x="3768" y="8858"/>
                  <a:pt x="3652" y="8416"/>
                </a:cubicBezTo>
                <a:cubicBezTo>
                  <a:pt x="3623" y="7906"/>
                  <a:pt x="3524" y="7982"/>
                  <a:pt x="3417" y="7481"/>
                </a:cubicBezTo>
                <a:cubicBezTo>
                  <a:pt x="3398" y="7404"/>
                  <a:pt x="3340" y="7106"/>
                  <a:pt x="3312" y="6971"/>
                </a:cubicBezTo>
                <a:cubicBezTo>
                  <a:pt x="3284" y="6836"/>
                  <a:pt x="3317" y="6758"/>
                  <a:pt x="3250" y="6671"/>
                </a:cubicBezTo>
                <a:cubicBezTo>
                  <a:pt x="3183" y="6584"/>
                  <a:pt x="3488" y="5788"/>
                  <a:pt x="3434" y="5672"/>
                </a:cubicBezTo>
                <a:cubicBezTo>
                  <a:pt x="3380" y="5556"/>
                  <a:pt x="3091" y="5916"/>
                  <a:pt x="2927" y="5972"/>
                </a:cubicBezTo>
                <a:cubicBezTo>
                  <a:pt x="2763" y="6028"/>
                  <a:pt x="2584" y="6080"/>
                  <a:pt x="2453" y="6006"/>
                </a:cubicBezTo>
                <a:cubicBezTo>
                  <a:pt x="2322" y="5932"/>
                  <a:pt x="2204" y="5977"/>
                  <a:pt x="2083" y="5863"/>
                </a:cubicBezTo>
                <a:cubicBezTo>
                  <a:pt x="1962" y="5750"/>
                  <a:pt x="1735" y="5437"/>
                  <a:pt x="1727" y="5325"/>
                </a:cubicBezTo>
                <a:cubicBezTo>
                  <a:pt x="1592" y="4921"/>
                  <a:pt x="2466" y="5622"/>
                  <a:pt x="2108" y="5093"/>
                </a:cubicBezTo>
                <a:cubicBezTo>
                  <a:pt x="2021" y="4959"/>
                  <a:pt x="1836" y="4835"/>
                  <a:pt x="1701" y="4748"/>
                </a:cubicBezTo>
                <a:cubicBezTo>
                  <a:pt x="1428" y="4566"/>
                  <a:pt x="1264" y="4566"/>
                  <a:pt x="1080" y="4287"/>
                </a:cubicBezTo>
                <a:close/>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31"/>
          <p:cNvSpPr>
            <a:spLocks/>
          </p:cNvSpPr>
          <p:nvPr/>
        </p:nvSpPr>
        <p:spPr bwMode="auto">
          <a:xfrm>
            <a:off x="3697628" y="4789860"/>
            <a:ext cx="212636" cy="199056"/>
          </a:xfrm>
          <a:custGeom>
            <a:avLst/>
            <a:gdLst>
              <a:gd name="T0" fmla="*/ 0 w 1033"/>
              <a:gd name="T1" fmla="*/ 321 h 1057"/>
              <a:gd name="T2" fmla="*/ 24 w 1033"/>
              <a:gd name="T3" fmla="*/ 305 h 1057"/>
              <a:gd name="T4" fmla="*/ 40 w 1033"/>
              <a:gd name="T5" fmla="*/ 257 h 1057"/>
              <a:gd name="T6" fmla="*/ 32 w 1033"/>
              <a:gd name="T7" fmla="*/ 217 h 1057"/>
              <a:gd name="T8" fmla="*/ 40 w 1033"/>
              <a:gd name="T9" fmla="*/ 193 h 1057"/>
              <a:gd name="T10" fmla="*/ 88 w 1033"/>
              <a:gd name="T11" fmla="*/ 209 h 1057"/>
              <a:gd name="T12" fmla="*/ 176 w 1033"/>
              <a:gd name="T13" fmla="*/ 185 h 1057"/>
              <a:gd name="T14" fmla="*/ 248 w 1033"/>
              <a:gd name="T15" fmla="*/ 137 h 1057"/>
              <a:gd name="T16" fmla="*/ 296 w 1033"/>
              <a:gd name="T17" fmla="*/ 113 h 1057"/>
              <a:gd name="T18" fmla="*/ 352 w 1033"/>
              <a:gd name="T19" fmla="*/ 49 h 1057"/>
              <a:gd name="T20" fmla="*/ 384 w 1033"/>
              <a:gd name="T21" fmla="*/ 33 h 1057"/>
              <a:gd name="T22" fmla="*/ 408 w 1033"/>
              <a:gd name="T23" fmla="*/ 17 h 1057"/>
              <a:gd name="T24" fmla="*/ 440 w 1033"/>
              <a:gd name="T25" fmla="*/ 25 h 1057"/>
              <a:gd name="T26" fmla="*/ 448 w 1033"/>
              <a:gd name="T27" fmla="*/ 49 h 1057"/>
              <a:gd name="T28" fmla="*/ 472 w 1033"/>
              <a:gd name="T29" fmla="*/ 57 h 1057"/>
              <a:gd name="T30" fmla="*/ 528 w 1033"/>
              <a:gd name="T31" fmla="*/ 137 h 1057"/>
              <a:gd name="T32" fmla="*/ 552 w 1033"/>
              <a:gd name="T33" fmla="*/ 265 h 1057"/>
              <a:gd name="T34" fmla="*/ 624 w 1033"/>
              <a:gd name="T35" fmla="*/ 297 h 1057"/>
              <a:gd name="T36" fmla="*/ 672 w 1033"/>
              <a:gd name="T37" fmla="*/ 329 h 1057"/>
              <a:gd name="T38" fmla="*/ 768 w 1033"/>
              <a:gd name="T39" fmla="*/ 385 h 1057"/>
              <a:gd name="T40" fmla="*/ 864 w 1033"/>
              <a:gd name="T41" fmla="*/ 377 h 1057"/>
              <a:gd name="T42" fmla="*/ 912 w 1033"/>
              <a:gd name="T43" fmla="*/ 361 h 1057"/>
              <a:gd name="T44" fmla="*/ 1008 w 1033"/>
              <a:gd name="T45" fmla="*/ 369 h 1057"/>
              <a:gd name="T46" fmla="*/ 1032 w 1033"/>
              <a:gd name="T47" fmla="*/ 377 h 1057"/>
              <a:gd name="T48" fmla="*/ 984 w 1033"/>
              <a:gd name="T49" fmla="*/ 449 h 1057"/>
              <a:gd name="T50" fmla="*/ 888 w 1033"/>
              <a:gd name="T51" fmla="*/ 617 h 1057"/>
              <a:gd name="T52" fmla="*/ 784 w 1033"/>
              <a:gd name="T53" fmla="*/ 601 h 1057"/>
              <a:gd name="T54" fmla="*/ 736 w 1033"/>
              <a:gd name="T55" fmla="*/ 617 h 1057"/>
              <a:gd name="T56" fmla="*/ 720 w 1033"/>
              <a:gd name="T57" fmla="*/ 641 h 1057"/>
              <a:gd name="T58" fmla="*/ 672 w 1033"/>
              <a:gd name="T59" fmla="*/ 673 h 1057"/>
              <a:gd name="T60" fmla="*/ 624 w 1033"/>
              <a:gd name="T61" fmla="*/ 729 h 1057"/>
              <a:gd name="T62" fmla="*/ 528 w 1033"/>
              <a:gd name="T63" fmla="*/ 785 h 1057"/>
              <a:gd name="T64" fmla="*/ 456 w 1033"/>
              <a:gd name="T65" fmla="*/ 977 h 1057"/>
              <a:gd name="T66" fmla="*/ 440 w 1033"/>
              <a:gd name="T67" fmla="*/ 1025 h 1057"/>
              <a:gd name="T68" fmla="*/ 392 w 1033"/>
              <a:gd name="T69" fmla="*/ 1057 h 1057"/>
              <a:gd name="T70" fmla="*/ 336 w 1033"/>
              <a:gd name="T71" fmla="*/ 913 h 1057"/>
              <a:gd name="T72" fmla="*/ 312 w 1033"/>
              <a:gd name="T73" fmla="*/ 865 h 1057"/>
              <a:gd name="T74" fmla="*/ 280 w 1033"/>
              <a:gd name="T75" fmla="*/ 729 h 1057"/>
              <a:gd name="T76" fmla="*/ 272 w 1033"/>
              <a:gd name="T77" fmla="*/ 569 h 1057"/>
              <a:gd name="T78" fmla="*/ 248 w 1033"/>
              <a:gd name="T79" fmla="*/ 577 h 1057"/>
              <a:gd name="T80" fmla="*/ 224 w 1033"/>
              <a:gd name="T81" fmla="*/ 569 h 1057"/>
              <a:gd name="T82" fmla="*/ 192 w 1033"/>
              <a:gd name="T83" fmla="*/ 521 h 1057"/>
              <a:gd name="T84" fmla="*/ 152 w 1033"/>
              <a:gd name="T85" fmla="*/ 457 h 1057"/>
              <a:gd name="T86" fmla="*/ 112 w 1033"/>
              <a:gd name="T87" fmla="*/ 385 h 1057"/>
              <a:gd name="T88" fmla="*/ 64 w 1033"/>
              <a:gd name="T89" fmla="*/ 369 h 1057"/>
              <a:gd name="T90" fmla="*/ 0 w 1033"/>
              <a:gd name="T91" fmla="*/ 321 h 10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3"/>
              <a:gd name="T139" fmla="*/ 0 h 1057"/>
              <a:gd name="T140" fmla="*/ 1033 w 1033"/>
              <a:gd name="T141" fmla="*/ 1057 h 1057"/>
              <a:gd name="connsiteX0" fmla="*/ 0 w 9990"/>
              <a:gd name="connsiteY0" fmla="*/ 2876 h 9839"/>
              <a:gd name="connsiteX1" fmla="*/ 232 w 9990"/>
              <a:gd name="connsiteY1" fmla="*/ 2725 h 9839"/>
              <a:gd name="connsiteX2" fmla="*/ 387 w 9990"/>
              <a:gd name="connsiteY2" fmla="*/ 2270 h 9839"/>
              <a:gd name="connsiteX3" fmla="*/ 310 w 9990"/>
              <a:gd name="connsiteY3" fmla="*/ 1892 h 9839"/>
              <a:gd name="connsiteX4" fmla="*/ 387 w 9990"/>
              <a:gd name="connsiteY4" fmla="*/ 1665 h 9839"/>
              <a:gd name="connsiteX5" fmla="*/ 852 w 9990"/>
              <a:gd name="connsiteY5" fmla="*/ 1816 h 9839"/>
              <a:gd name="connsiteX6" fmla="*/ 1704 w 9990"/>
              <a:gd name="connsiteY6" fmla="*/ 1589 h 9839"/>
              <a:gd name="connsiteX7" fmla="*/ 2401 w 9990"/>
              <a:gd name="connsiteY7" fmla="*/ 1135 h 9839"/>
              <a:gd name="connsiteX8" fmla="*/ 2865 w 9990"/>
              <a:gd name="connsiteY8" fmla="*/ 908 h 9839"/>
              <a:gd name="connsiteX9" fmla="*/ 3408 w 9990"/>
              <a:gd name="connsiteY9" fmla="*/ 303 h 9839"/>
              <a:gd name="connsiteX10" fmla="*/ 3717 w 9990"/>
              <a:gd name="connsiteY10" fmla="*/ 151 h 9839"/>
              <a:gd name="connsiteX11" fmla="*/ 3950 w 9990"/>
              <a:gd name="connsiteY11" fmla="*/ 0 h 9839"/>
              <a:gd name="connsiteX12" fmla="*/ 4259 w 9990"/>
              <a:gd name="connsiteY12" fmla="*/ 76 h 9839"/>
              <a:gd name="connsiteX13" fmla="*/ 4337 w 9990"/>
              <a:gd name="connsiteY13" fmla="*/ 303 h 9839"/>
              <a:gd name="connsiteX14" fmla="*/ 4569 w 9990"/>
              <a:gd name="connsiteY14" fmla="*/ 378 h 9839"/>
              <a:gd name="connsiteX15" fmla="*/ 5111 w 9990"/>
              <a:gd name="connsiteY15" fmla="*/ 1135 h 9839"/>
              <a:gd name="connsiteX16" fmla="*/ 5344 w 9990"/>
              <a:gd name="connsiteY16" fmla="*/ 2346 h 9839"/>
              <a:gd name="connsiteX17" fmla="*/ 6041 w 9990"/>
              <a:gd name="connsiteY17" fmla="*/ 2649 h 9839"/>
              <a:gd name="connsiteX18" fmla="*/ 6505 w 9990"/>
              <a:gd name="connsiteY18" fmla="*/ 2952 h 9839"/>
              <a:gd name="connsiteX19" fmla="*/ 7435 w 9990"/>
              <a:gd name="connsiteY19" fmla="*/ 3481 h 9839"/>
              <a:gd name="connsiteX20" fmla="*/ 8364 w 9990"/>
              <a:gd name="connsiteY20" fmla="*/ 3406 h 9839"/>
              <a:gd name="connsiteX21" fmla="*/ 8829 w 9990"/>
              <a:gd name="connsiteY21" fmla="*/ 3254 h 9839"/>
              <a:gd name="connsiteX22" fmla="*/ 9758 w 9990"/>
              <a:gd name="connsiteY22" fmla="*/ 3330 h 9839"/>
              <a:gd name="connsiteX23" fmla="*/ 9990 w 9990"/>
              <a:gd name="connsiteY23" fmla="*/ 3406 h 9839"/>
              <a:gd name="connsiteX24" fmla="*/ 9526 w 9990"/>
              <a:gd name="connsiteY24" fmla="*/ 4087 h 9839"/>
              <a:gd name="connsiteX25" fmla="*/ 8596 w 9990"/>
              <a:gd name="connsiteY25" fmla="*/ 5676 h 9839"/>
              <a:gd name="connsiteX26" fmla="*/ 7590 w 9990"/>
              <a:gd name="connsiteY26" fmla="*/ 5525 h 9839"/>
              <a:gd name="connsiteX27" fmla="*/ 7125 w 9990"/>
              <a:gd name="connsiteY27" fmla="*/ 5676 h 9839"/>
              <a:gd name="connsiteX28" fmla="*/ 6970 w 9990"/>
              <a:gd name="connsiteY28" fmla="*/ 5903 h 9839"/>
              <a:gd name="connsiteX29" fmla="*/ 6505 w 9990"/>
              <a:gd name="connsiteY29" fmla="*/ 6206 h 9839"/>
              <a:gd name="connsiteX30" fmla="*/ 6041 w 9990"/>
              <a:gd name="connsiteY30" fmla="*/ 6736 h 9839"/>
              <a:gd name="connsiteX31" fmla="*/ 5111 w 9990"/>
              <a:gd name="connsiteY31" fmla="*/ 7266 h 9839"/>
              <a:gd name="connsiteX32" fmla="*/ 4414 w 9990"/>
              <a:gd name="connsiteY32" fmla="*/ 9082 h 9839"/>
              <a:gd name="connsiteX33" fmla="*/ 4259 w 9990"/>
              <a:gd name="connsiteY33" fmla="*/ 9536 h 9839"/>
              <a:gd name="connsiteX34" fmla="*/ 3795 w 9990"/>
              <a:gd name="connsiteY34" fmla="*/ 9839 h 9839"/>
              <a:gd name="connsiteX35" fmla="*/ 3253 w 9990"/>
              <a:gd name="connsiteY35" fmla="*/ 8477 h 9839"/>
              <a:gd name="connsiteX36" fmla="*/ 3020 w 9990"/>
              <a:gd name="connsiteY36" fmla="*/ 8023 h 9839"/>
              <a:gd name="connsiteX37" fmla="*/ 2711 w 9990"/>
              <a:gd name="connsiteY37" fmla="*/ 6736 h 9839"/>
              <a:gd name="connsiteX38" fmla="*/ 2633 w 9990"/>
              <a:gd name="connsiteY38" fmla="*/ 5222 h 9839"/>
              <a:gd name="connsiteX39" fmla="*/ 2168 w 9990"/>
              <a:gd name="connsiteY39" fmla="*/ 5222 h 9839"/>
              <a:gd name="connsiteX40" fmla="*/ 1859 w 9990"/>
              <a:gd name="connsiteY40" fmla="*/ 4768 h 9839"/>
              <a:gd name="connsiteX41" fmla="*/ 1471 w 9990"/>
              <a:gd name="connsiteY41" fmla="*/ 4163 h 9839"/>
              <a:gd name="connsiteX42" fmla="*/ 1084 w 9990"/>
              <a:gd name="connsiteY42" fmla="*/ 3481 h 9839"/>
              <a:gd name="connsiteX43" fmla="*/ 620 w 9990"/>
              <a:gd name="connsiteY43" fmla="*/ 3330 h 9839"/>
              <a:gd name="connsiteX44" fmla="*/ 0 w 9990"/>
              <a:gd name="connsiteY44" fmla="*/ 2876 h 9839"/>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8605 w 10000"/>
              <a:gd name="connsiteY25" fmla="*/ 5769 h 10000"/>
              <a:gd name="connsiteX26" fmla="*/ 7598 w 10000"/>
              <a:gd name="connsiteY26" fmla="*/ 5615 h 10000"/>
              <a:gd name="connsiteX27" fmla="*/ 7132 w 10000"/>
              <a:gd name="connsiteY27" fmla="*/ 5769 h 10000"/>
              <a:gd name="connsiteX28" fmla="*/ 6977 w 10000"/>
              <a:gd name="connsiteY28" fmla="*/ 6000 h 10000"/>
              <a:gd name="connsiteX29" fmla="*/ 6512 w 10000"/>
              <a:gd name="connsiteY29" fmla="*/ 6308 h 10000"/>
              <a:gd name="connsiteX30" fmla="*/ 5116 w 10000"/>
              <a:gd name="connsiteY30" fmla="*/ 7385 h 10000"/>
              <a:gd name="connsiteX31" fmla="*/ 4418 w 10000"/>
              <a:gd name="connsiteY31" fmla="*/ 9231 h 10000"/>
              <a:gd name="connsiteX32" fmla="*/ 4263 w 10000"/>
              <a:gd name="connsiteY32" fmla="*/ 9692 h 10000"/>
              <a:gd name="connsiteX33" fmla="*/ 3799 w 10000"/>
              <a:gd name="connsiteY33" fmla="*/ 10000 h 10000"/>
              <a:gd name="connsiteX34" fmla="*/ 3256 w 10000"/>
              <a:gd name="connsiteY34" fmla="*/ 8616 h 10000"/>
              <a:gd name="connsiteX35" fmla="*/ 3023 w 10000"/>
              <a:gd name="connsiteY35" fmla="*/ 8154 h 10000"/>
              <a:gd name="connsiteX36" fmla="*/ 2714 w 10000"/>
              <a:gd name="connsiteY36" fmla="*/ 6846 h 10000"/>
              <a:gd name="connsiteX37" fmla="*/ 2636 w 10000"/>
              <a:gd name="connsiteY37" fmla="*/ 5307 h 10000"/>
              <a:gd name="connsiteX38" fmla="*/ 2170 w 10000"/>
              <a:gd name="connsiteY38" fmla="*/ 5307 h 10000"/>
              <a:gd name="connsiteX39" fmla="*/ 1861 w 10000"/>
              <a:gd name="connsiteY39" fmla="*/ 4846 h 10000"/>
              <a:gd name="connsiteX40" fmla="*/ 1472 w 10000"/>
              <a:gd name="connsiteY40" fmla="*/ 4231 h 10000"/>
              <a:gd name="connsiteX41" fmla="*/ 1085 w 10000"/>
              <a:gd name="connsiteY41" fmla="*/ 3538 h 10000"/>
              <a:gd name="connsiteX42" fmla="*/ 621 w 10000"/>
              <a:gd name="connsiteY42" fmla="*/ 3384 h 10000"/>
              <a:gd name="connsiteX43" fmla="*/ 0 w 10000"/>
              <a:gd name="connsiteY43" fmla="*/ 2923 h 10000"/>
              <a:gd name="connsiteX0" fmla="*/ 0 w 10000"/>
              <a:gd name="connsiteY0" fmla="*/ 2923 h 10000"/>
              <a:gd name="connsiteX1" fmla="*/ 232 w 10000"/>
              <a:gd name="connsiteY1" fmla="*/ 2770 h 10000"/>
              <a:gd name="connsiteX2" fmla="*/ 387 w 10000"/>
              <a:gd name="connsiteY2" fmla="*/ 2307 h 10000"/>
              <a:gd name="connsiteX3" fmla="*/ 310 w 10000"/>
              <a:gd name="connsiteY3" fmla="*/ 1923 h 10000"/>
              <a:gd name="connsiteX4" fmla="*/ 387 w 10000"/>
              <a:gd name="connsiteY4" fmla="*/ 1692 h 10000"/>
              <a:gd name="connsiteX5" fmla="*/ 853 w 10000"/>
              <a:gd name="connsiteY5" fmla="*/ 1846 h 10000"/>
              <a:gd name="connsiteX6" fmla="*/ 1706 w 10000"/>
              <a:gd name="connsiteY6" fmla="*/ 1615 h 10000"/>
              <a:gd name="connsiteX7" fmla="*/ 2403 w 10000"/>
              <a:gd name="connsiteY7" fmla="*/ 1154 h 10000"/>
              <a:gd name="connsiteX8" fmla="*/ 2868 w 10000"/>
              <a:gd name="connsiteY8" fmla="*/ 923 h 10000"/>
              <a:gd name="connsiteX9" fmla="*/ 3411 w 10000"/>
              <a:gd name="connsiteY9" fmla="*/ 308 h 10000"/>
              <a:gd name="connsiteX10" fmla="*/ 3721 w 10000"/>
              <a:gd name="connsiteY10" fmla="*/ 153 h 10000"/>
              <a:gd name="connsiteX11" fmla="*/ 3954 w 10000"/>
              <a:gd name="connsiteY11" fmla="*/ 0 h 10000"/>
              <a:gd name="connsiteX12" fmla="*/ 4263 w 10000"/>
              <a:gd name="connsiteY12" fmla="*/ 77 h 10000"/>
              <a:gd name="connsiteX13" fmla="*/ 4341 w 10000"/>
              <a:gd name="connsiteY13" fmla="*/ 308 h 10000"/>
              <a:gd name="connsiteX14" fmla="*/ 4574 w 10000"/>
              <a:gd name="connsiteY14" fmla="*/ 384 h 10000"/>
              <a:gd name="connsiteX15" fmla="*/ 5116 w 10000"/>
              <a:gd name="connsiteY15" fmla="*/ 1154 h 10000"/>
              <a:gd name="connsiteX16" fmla="*/ 5349 w 10000"/>
              <a:gd name="connsiteY16" fmla="*/ 2384 h 10000"/>
              <a:gd name="connsiteX17" fmla="*/ 6047 w 10000"/>
              <a:gd name="connsiteY17" fmla="*/ 2692 h 10000"/>
              <a:gd name="connsiteX18" fmla="*/ 6512 w 10000"/>
              <a:gd name="connsiteY18" fmla="*/ 3000 h 10000"/>
              <a:gd name="connsiteX19" fmla="*/ 7442 w 10000"/>
              <a:gd name="connsiteY19" fmla="*/ 3538 h 10000"/>
              <a:gd name="connsiteX20" fmla="*/ 8372 w 10000"/>
              <a:gd name="connsiteY20" fmla="*/ 3462 h 10000"/>
              <a:gd name="connsiteX21" fmla="*/ 8838 w 10000"/>
              <a:gd name="connsiteY21" fmla="*/ 3307 h 10000"/>
              <a:gd name="connsiteX22" fmla="*/ 9768 w 10000"/>
              <a:gd name="connsiteY22" fmla="*/ 3384 h 10000"/>
              <a:gd name="connsiteX23" fmla="*/ 10000 w 10000"/>
              <a:gd name="connsiteY23" fmla="*/ 3462 h 10000"/>
              <a:gd name="connsiteX24" fmla="*/ 9536 w 10000"/>
              <a:gd name="connsiteY24" fmla="*/ 4154 h 10000"/>
              <a:gd name="connsiteX25" fmla="*/ 7598 w 10000"/>
              <a:gd name="connsiteY25" fmla="*/ 5615 h 10000"/>
              <a:gd name="connsiteX26" fmla="*/ 7132 w 10000"/>
              <a:gd name="connsiteY26" fmla="*/ 5769 h 10000"/>
              <a:gd name="connsiteX27" fmla="*/ 6977 w 10000"/>
              <a:gd name="connsiteY27" fmla="*/ 6000 h 10000"/>
              <a:gd name="connsiteX28" fmla="*/ 6512 w 10000"/>
              <a:gd name="connsiteY28" fmla="*/ 6308 h 10000"/>
              <a:gd name="connsiteX29" fmla="*/ 5116 w 10000"/>
              <a:gd name="connsiteY29" fmla="*/ 7385 h 10000"/>
              <a:gd name="connsiteX30" fmla="*/ 4418 w 10000"/>
              <a:gd name="connsiteY30" fmla="*/ 9231 h 10000"/>
              <a:gd name="connsiteX31" fmla="*/ 4263 w 10000"/>
              <a:gd name="connsiteY31" fmla="*/ 9692 h 10000"/>
              <a:gd name="connsiteX32" fmla="*/ 3799 w 10000"/>
              <a:gd name="connsiteY32" fmla="*/ 10000 h 10000"/>
              <a:gd name="connsiteX33" fmla="*/ 3256 w 10000"/>
              <a:gd name="connsiteY33" fmla="*/ 8616 h 10000"/>
              <a:gd name="connsiteX34" fmla="*/ 3023 w 10000"/>
              <a:gd name="connsiteY34" fmla="*/ 8154 h 10000"/>
              <a:gd name="connsiteX35" fmla="*/ 2714 w 10000"/>
              <a:gd name="connsiteY35" fmla="*/ 6846 h 10000"/>
              <a:gd name="connsiteX36" fmla="*/ 2636 w 10000"/>
              <a:gd name="connsiteY36" fmla="*/ 5307 h 10000"/>
              <a:gd name="connsiteX37" fmla="*/ 2170 w 10000"/>
              <a:gd name="connsiteY37" fmla="*/ 5307 h 10000"/>
              <a:gd name="connsiteX38" fmla="*/ 1861 w 10000"/>
              <a:gd name="connsiteY38" fmla="*/ 4846 h 10000"/>
              <a:gd name="connsiteX39" fmla="*/ 1472 w 10000"/>
              <a:gd name="connsiteY39" fmla="*/ 4231 h 10000"/>
              <a:gd name="connsiteX40" fmla="*/ 1085 w 10000"/>
              <a:gd name="connsiteY40" fmla="*/ 3538 h 10000"/>
              <a:gd name="connsiteX41" fmla="*/ 621 w 10000"/>
              <a:gd name="connsiteY41" fmla="*/ 3384 h 10000"/>
              <a:gd name="connsiteX42" fmla="*/ 0 w 10000"/>
              <a:gd name="connsiteY42" fmla="*/ 2923 h 10000"/>
              <a:gd name="connsiteX0" fmla="*/ 0 w 9840"/>
              <a:gd name="connsiteY0" fmla="*/ 2923 h 10000"/>
              <a:gd name="connsiteX1" fmla="*/ 232 w 9840"/>
              <a:gd name="connsiteY1" fmla="*/ 2770 h 10000"/>
              <a:gd name="connsiteX2" fmla="*/ 387 w 9840"/>
              <a:gd name="connsiteY2" fmla="*/ 2307 h 10000"/>
              <a:gd name="connsiteX3" fmla="*/ 310 w 9840"/>
              <a:gd name="connsiteY3" fmla="*/ 1923 h 10000"/>
              <a:gd name="connsiteX4" fmla="*/ 387 w 9840"/>
              <a:gd name="connsiteY4" fmla="*/ 1692 h 10000"/>
              <a:gd name="connsiteX5" fmla="*/ 853 w 9840"/>
              <a:gd name="connsiteY5" fmla="*/ 1846 h 10000"/>
              <a:gd name="connsiteX6" fmla="*/ 1706 w 9840"/>
              <a:gd name="connsiteY6" fmla="*/ 1615 h 10000"/>
              <a:gd name="connsiteX7" fmla="*/ 2403 w 9840"/>
              <a:gd name="connsiteY7" fmla="*/ 1154 h 10000"/>
              <a:gd name="connsiteX8" fmla="*/ 2868 w 9840"/>
              <a:gd name="connsiteY8" fmla="*/ 923 h 10000"/>
              <a:gd name="connsiteX9" fmla="*/ 3411 w 9840"/>
              <a:gd name="connsiteY9" fmla="*/ 308 h 10000"/>
              <a:gd name="connsiteX10" fmla="*/ 3721 w 9840"/>
              <a:gd name="connsiteY10" fmla="*/ 153 h 10000"/>
              <a:gd name="connsiteX11" fmla="*/ 3954 w 9840"/>
              <a:gd name="connsiteY11" fmla="*/ 0 h 10000"/>
              <a:gd name="connsiteX12" fmla="*/ 4263 w 9840"/>
              <a:gd name="connsiteY12" fmla="*/ 77 h 10000"/>
              <a:gd name="connsiteX13" fmla="*/ 4341 w 9840"/>
              <a:gd name="connsiteY13" fmla="*/ 308 h 10000"/>
              <a:gd name="connsiteX14" fmla="*/ 4574 w 9840"/>
              <a:gd name="connsiteY14" fmla="*/ 384 h 10000"/>
              <a:gd name="connsiteX15" fmla="*/ 5116 w 9840"/>
              <a:gd name="connsiteY15" fmla="*/ 1154 h 10000"/>
              <a:gd name="connsiteX16" fmla="*/ 5349 w 9840"/>
              <a:gd name="connsiteY16" fmla="*/ 2384 h 10000"/>
              <a:gd name="connsiteX17" fmla="*/ 6047 w 9840"/>
              <a:gd name="connsiteY17" fmla="*/ 2692 h 10000"/>
              <a:gd name="connsiteX18" fmla="*/ 6512 w 9840"/>
              <a:gd name="connsiteY18" fmla="*/ 3000 h 10000"/>
              <a:gd name="connsiteX19" fmla="*/ 7442 w 9840"/>
              <a:gd name="connsiteY19" fmla="*/ 3538 h 10000"/>
              <a:gd name="connsiteX20" fmla="*/ 8372 w 9840"/>
              <a:gd name="connsiteY20" fmla="*/ 3462 h 10000"/>
              <a:gd name="connsiteX21" fmla="*/ 8838 w 9840"/>
              <a:gd name="connsiteY21" fmla="*/ 3307 h 10000"/>
              <a:gd name="connsiteX22" fmla="*/ 9768 w 9840"/>
              <a:gd name="connsiteY22" fmla="*/ 3384 h 10000"/>
              <a:gd name="connsiteX23" fmla="*/ 9536 w 9840"/>
              <a:gd name="connsiteY23" fmla="*/ 4154 h 10000"/>
              <a:gd name="connsiteX24" fmla="*/ 7598 w 9840"/>
              <a:gd name="connsiteY24" fmla="*/ 5615 h 10000"/>
              <a:gd name="connsiteX25" fmla="*/ 7132 w 9840"/>
              <a:gd name="connsiteY25" fmla="*/ 5769 h 10000"/>
              <a:gd name="connsiteX26" fmla="*/ 6977 w 9840"/>
              <a:gd name="connsiteY26" fmla="*/ 6000 h 10000"/>
              <a:gd name="connsiteX27" fmla="*/ 6512 w 9840"/>
              <a:gd name="connsiteY27" fmla="*/ 6308 h 10000"/>
              <a:gd name="connsiteX28" fmla="*/ 5116 w 9840"/>
              <a:gd name="connsiteY28" fmla="*/ 7385 h 10000"/>
              <a:gd name="connsiteX29" fmla="*/ 4418 w 9840"/>
              <a:gd name="connsiteY29" fmla="*/ 9231 h 10000"/>
              <a:gd name="connsiteX30" fmla="*/ 4263 w 9840"/>
              <a:gd name="connsiteY30" fmla="*/ 9692 h 10000"/>
              <a:gd name="connsiteX31" fmla="*/ 3799 w 9840"/>
              <a:gd name="connsiteY31" fmla="*/ 10000 h 10000"/>
              <a:gd name="connsiteX32" fmla="*/ 3256 w 9840"/>
              <a:gd name="connsiteY32" fmla="*/ 8616 h 10000"/>
              <a:gd name="connsiteX33" fmla="*/ 3023 w 9840"/>
              <a:gd name="connsiteY33" fmla="*/ 8154 h 10000"/>
              <a:gd name="connsiteX34" fmla="*/ 2714 w 9840"/>
              <a:gd name="connsiteY34" fmla="*/ 6846 h 10000"/>
              <a:gd name="connsiteX35" fmla="*/ 2636 w 9840"/>
              <a:gd name="connsiteY35" fmla="*/ 5307 h 10000"/>
              <a:gd name="connsiteX36" fmla="*/ 2170 w 9840"/>
              <a:gd name="connsiteY36" fmla="*/ 5307 h 10000"/>
              <a:gd name="connsiteX37" fmla="*/ 1861 w 9840"/>
              <a:gd name="connsiteY37" fmla="*/ 4846 h 10000"/>
              <a:gd name="connsiteX38" fmla="*/ 1472 w 9840"/>
              <a:gd name="connsiteY38" fmla="*/ 4231 h 10000"/>
              <a:gd name="connsiteX39" fmla="*/ 1085 w 9840"/>
              <a:gd name="connsiteY39" fmla="*/ 3538 h 10000"/>
              <a:gd name="connsiteX40" fmla="*/ 621 w 9840"/>
              <a:gd name="connsiteY40" fmla="*/ 3384 h 10000"/>
              <a:gd name="connsiteX41" fmla="*/ 0 w 9840"/>
              <a:gd name="connsiteY41" fmla="*/ 2923 h 10000"/>
              <a:gd name="connsiteX0" fmla="*/ 0 w 9728"/>
              <a:gd name="connsiteY0" fmla="*/ 2923 h 10000"/>
              <a:gd name="connsiteX1" fmla="*/ 236 w 9728"/>
              <a:gd name="connsiteY1" fmla="*/ 2770 h 10000"/>
              <a:gd name="connsiteX2" fmla="*/ 393 w 9728"/>
              <a:gd name="connsiteY2" fmla="*/ 2307 h 10000"/>
              <a:gd name="connsiteX3" fmla="*/ 315 w 9728"/>
              <a:gd name="connsiteY3" fmla="*/ 1923 h 10000"/>
              <a:gd name="connsiteX4" fmla="*/ 393 w 9728"/>
              <a:gd name="connsiteY4" fmla="*/ 1692 h 10000"/>
              <a:gd name="connsiteX5" fmla="*/ 867 w 9728"/>
              <a:gd name="connsiteY5" fmla="*/ 1846 h 10000"/>
              <a:gd name="connsiteX6" fmla="*/ 1734 w 9728"/>
              <a:gd name="connsiteY6" fmla="*/ 1615 h 10000"/>
              <a:gd name="connsiteX7" fmla="*/ 2442 w 9728"/>
              <a:gd name="connsiteY7" fmla="*/ 1154 h 10000"/>
              <a:gd name="connsiteX8" fmla="*/ 2915 w 9728"/>
              <a:gd name="connsiteY8" fmla="*/ 923 h 10000"/>
              <a:gd name="connsiteX9" fmla="*/ 3466 w 9728"/>
              <a:gd name="connsiteY9" fmla="*/ 308 h 10000"/>
              <a:gd name="connsiteX10" fmla="*/ 3782 w 9728"/>
              <a:gd name="connsiteY10" fmla="*/ 153 h 10000"/>
              <a:gd name="connsiteX11" fmla="*/ 4018 w 9728"/>
              <a:gd name="connsiteY11" fmla="*/ 0 h 10000"/>
              <a:gd name="connsiteX12" fmla="*/ 4332 w 9728"/>
              <a:gd name="connsiteY12" fmla="*/ 77 h 10000"/>
              <a:gd name="connsiteX13" fmla="*/ 4412 w 9728"/>
              <a:gd name="connsiteY13" fmla="*/ 308 h 10000"/>
              <a:gd name="connsiteX14" fmla="*/ 4648 w 9728"/>
              <a:gd name="connsiteY14" fmla="*/ 384 h 10000"/>
              <a:gd name="connsiteX15" fmla="*/ 5199 w 9728"/>
              <a:gd name="connsiteY15" fmla="*/ 1154 h 10000"/>
              <a:gd name="connsiteX16" fmla="*/ 5436 w 9728"/>
              <a:gd name="connsiteY16" fmla="*/ 2384 h 10000"/>
              <a:gd name="connsiteX17" fmla="*/ 6145 w 9728"/>
              <a:gd name="connsiteY17" fmla="*/ 2692 h 10000"/>
              <a:gd name="connsiteX18" fmla="*/ 6618 w 9728"/>
              <a:gd name="connsiteY18" fmla="*/ 3000 h 10000"/>
              <a:gd name="connsiteX19" fmla="*/ 7563 w 9728"/>
              <a:gd name="connsiteY19" fmla="*/ 3538 h 10000"/>
              <a:gd name="connsiteX20" fmla="*/ 8508 w 9728"/>
              <a:gd name="connsiteY20" fmla="*/ 3462 h 10000"/>
              <a:gd name="connsiteX21" fmla="*/ 8982 w 9728"/>
              <a:gd name="connsiteY21" fmla="*/ 3307 h 10000"/>
              <a:gd name="connsiteX22" fmla="*/ 9691 w 9728"/>
              <a:gd name="connsiteY22" fmla="*/ 4154 h 10000"/>
              <a:gd name="connsiteX23" fmla="*/ 7722 w 9728"/>
              <a:gd name="connsiteY23" fmla="*/ 5615 h 10000"/>
              <a:gd name="connsiteX24" fmla="*/ 7248 w 9728"/>
              <a:gd name="connsiteY24" fmla="*/ 5769 h 10000"/>
              <a:gd name="connsiteX25" fmla="*/ 7090 w 9728"/>
              <a:gd name="connsiteY25" fmla="*/ 6000 h 10000"/>
              <a:gd name="connsiteX26" fmla="*/ 6618 w 9728"/>
              <a:gd name="connsiteY26" fmla="*/ 6308 h 10000"/>
              <a:gd name="connsiteX27" fmla="*/ 5199 w 9728"/>
              <a:gd name="connsiteY27" fmla="*/ 7385 h 10000"/>
              <a:gd name="connsiteX28" fmla="*/ 4490 w 9728"/>
              <a:gd name="connsiteY28" fmla="*/ 9231 h 10000"/>
              <a:gd name="connsiteX29" fmla="*/ 4332 w 9728"/>
              <a:gd name="connsiteY29" fmla="*/ 9692 h 10000"/>
              <a:gd name="connsiteX30" fmla="*/ 3861 w 9728"/>
              <a:gd name="connsiteY30" fmla="*/ 10000 h 10000"/>
              <a:gd name="connsiteX31" fmla="*/ 3309 w 9728"/>
              <a:gd name="connsiteY31" fmla="*/ 8616 h 10000"/>
              <a:gd name="connsiteX32" fmla="*/ 3072 w 9728"/>
              <a:gd name="connsiteY32" fmla="*/ 8154 h 10000"/>
              <a:gd name="connsiteX33" fmla="*/ 2758 w 9728"/>
              <a:gd name="connsiteY33" fmla="*/ 6846 h 10000"/>
              <a:gd name="connsiteX34" fmla="*/ 2679 w 9728"/>
              <a:gd name="connsiteY34" fmla="*/ 5307 h 10000"/>
              <a:gd name="connsiteX35" fmla="*/ 2205 w 9728"/>
              <a:gd name="connsiteY35" fmla="*/ 5307 h 10000"/>
              <a:gd name="connsiteX36" fmla="*/ 1891 w 9728"/>
              <a:gd name="connsiteY36" fmla="*/ 4846 h 10000"/>
              <a:gd name="connsiteX37" fmla="*/ 1496 w 9728"/>
              <a:gd name="connsiteY37" fmla="*/ 4231 h 10000"/>
              <a:gd name="connsiteX38" fmla="*/ 1103 w 9728"/>
              <a:gd name="connsiteY38" fmla="*/ 3538 h 10000"/>
              <a:gd name="connsiteX39" fmla="*/ 631 w 9728"/>
              <a:gd name="connsiteY39" fmla="*/ 3384 h 10000"/>
              <a:gd name="connsiteX40" fmla="*/ 0 w 9728"/>
              <a:gd name="connsiteY40" fmla="*/ 2923 h 10000"/>
              <a:gd name="connsiteX0" fmla="*/ 0 w 9257"/>
              <a:gd name="connsiteY0" fmla="*/ 2923 h 10000"/>
              <a:gd name="connsiteX1" fmla="*/ 243 w 9257"/>
              <a:gd name="connsiteY1" fmla="*/ 2770 h 10000"/>
              <a:gd name="connsiteX2" fmla="*/ 404 w 9257"/>
              <a:gd name="connsiteY2" fmla="*/ 2307 h 10000"/>
              <a:gd name="connsiteX3" fmla="*/ 324 w 9257"/>
              <a:gd name="connsiteY3" fmla="*/ 1923 h 10000"/>
              <a:gd name="connsiteX4" fmla="*/ 404 w 9257"/>
              <a:gd name="connsiteY4" fmla="*/ 1692 h 10000"/>
              <a:gd name="connsiteX5" fmla="*/ 891 w 9257"/>
              <a:gd name="connsiteY5" fmla="*/ 1846 h 10000"/>
              <a:gd name="connsiteX6" fmla="*/ 1782 w 9257"/>
              <a:gd name="connsiteY6" fmla="*/ 1615 h 10000"/>
              <a:gd name="connsiteX7" fmla="*/ 2510 w 9257"/>
              <a:gd name="connsiteY7" fmla="*/ 1154 h 10000"/>
              <a:gd name="connsiteX8" fmla="*/ 2997 w 9257"/>
              <a:gd name="connsiteY8" fmla="*/ 923 h 10000"/>
              <a:gd name="connsiteX9" fmla="*/ 3563 w 9257"/>
              <a:gd name="connsiteY9" fmla="*/ 308 h 10000"/>
              <a:gd name="connsiteX10" fmla="*/ 3888 w 9257"/>
              <a:gd name="connsiteY10" fmla="*/ 153 h 10000"/>
              <a:gd name="connsiteX11" fmla="*/ 4130 w 9257"/>
              <a:gd name="connsiteY11" fmla="*/ 0 h 10000"/>
              <a:gd name="connsiteX12" fmla="*/ 4453 w 9257"/>
              <a:gd name="connsiteY12" fmla="*/ 77 h 10000"/>
              <a:gd name="connsiteX13" fmla="*/ 4535 w 9257"/>
              <a:gd name="connsiteY13" fmla="*/ 308 h 10000"/>
              <a:gd name="connsiteX14" fmla="*/ 4778 w 9257"/>
              <a:gd name="connsiteY14" fmla="*/ 384 h 10000"/>
              <a:gd name="connsiteX15" fmla="*/ 5344 w 9257"/>
              <a:gd name="connsiteY15" fmla="*/ 1154 h 10000"/>
              <a:gd name="connsiteX16" fmla="*/ 5588 w 9257"/>
              <a:gd name="connsiteY16" fmla="*/ 2384 h 10000"/>
              <a:gd name="connsiteX17" fmla="*/ 6317 w 9257"/>
              <a:gd name="connsiteY17" fmla="*/ 2692 h 10000"/>
              <a:gd name="connsiteX18" fmla="*/ 6803 w 9257"/>
              <a:gd name="connsiteY18" fmla="*/ 3000 h 10000"/>
              <a:gd name="connsiteX19" fmla="*/ 7774 w 9257"/>
              <a:gd name="connsiteY19" fmla="*/ 3538 h 10000"/>
              <a:gd name="connsiteX20" fmla="*/ 8746 w 9257"/>
              <a:gd name="connsiteY20" fmla="*/ 3462 h 10000"/>
              <a:gd name="connsiteX21" fmla="*/ 9233 w 9257"/>
              <a:gd name="connsiteY21" fmla="*/ 3307 h 10000"/>
              <a:gd name="connsiteX22" fmla="*/ 7938 w 9257"/>
              <a:gd name="connsiteY22" fmla="*/ 5615 h 10000"/>
              <a:gd name="connsiteX23" fmla="*/ 7451 w 9257"/>
              <a:gd name="connsiteY23" fmla="*/ 5769 h 10000"/>
              <a:gd name="connsiteX24" fmla="*/ 7288 w 9257"/>
              <a:gd name="connsiteY24" fmla="*/ 6000 h 10000"/>
              <a:gd name="connsiteX25" fmla="*/ 6803 w 9257"/>
              <a:gd name="connsiteY25" fmla="*/ 6308 h 10000"/>
              <a:gd name="connsiteX26" fmla="*/ 5344 w 9257"/>
              <a:gd name="connsiteY26" fmla="*/ 7385 h 10000"/>
              <a:gd name="connsiteX27" fmla="*/ 4616 w 9257"/>
              <a:gd name="connsiteY27" fmla="*/ 9231 h 10000"/>
              <a:gd name="connsiteX28" fmla="*/ 4453 w 9257"/>
              <a:gd name="connsiteY28" fmla="*/ 9692 h 10000"/>
              <a:gd name="connsiteX29" fmla="*/ 3969 w 9257"/>
              <a:gd name="connsiteY29" fmla="*/ 10000 h 10000"/>
              <a:gd name="connsiteX30" fmla="*/ 3402 w 9257"/>
              <a:gd name="connsiteY30" fmla="*/ 8616 h 10000"/>
              <a:gd name="connsiteX31" fmla="*/ 3158 w 9257"/>
              <a:gd name="connsiteY31" fmla="*/ 8154 h 10000"/>
              <a:gd name="connsiteX32" fmla="*/ 2835 w 9257"/>
              <a:gd name="connsiteY32" fmla="*/ 6846 h 10000"/>
              <a:gd name="connsiteX33" fmla="*/ 2754 w 9257"/>
              <a:gd name="connsiteY33" fmla="*/ 5307 h 10000"/>
              <a:gd name="connsiteX34" fmla="*/ 2267 w 9257"/>
              <a:gd name="connsiteY34" fmla="*/ 5307 h 10000"/>
              <a:gd name="connsiteX35" fmla="*/ 1944 w 9257"/>
              <a:gd name="connsiteY35" fmla="*/ 4846 h 10000"/>
              <a:gd name="connsiteX36" fmla="*/ 1538 w 9257"/>
              <a:gd name="connsiteY36" fmla="*/ 4231 h 10000"/>
              <a:gd name="connsiteX37" fmla="*/ 1134 w 9257"/>
              <a:gd name="connsiteY37" fmla="*/ 3538 h 10000"/>
              <a:gd name="connsiteX38" fmla="*/ 649 w 9257"/>
              <a:gd name="connsiteY38" fmla="*/ 3384 h 10000"/>
              <a:gd name="connsiteX39" fmla="*/ 0 w 9257"/>
              <a:gd name="connsiteY39" fmla="*/ 2923 h 10000"/>
              <a:gd name="connsiteX0" fmla="*/ 0 w 9448"/>
              <a:gd name="connsiteY0" fmla="*/ 2923 h 10000"/>
              <a:gd name="connsiteX1" fmla="*/ 263 w 9448"/>
              <a:gd name="connsiteY1" fmla="*/ 2770 h 10000"/>
              <a:gd name="connsiteX2" fmla="*/ 436 w 9448"/>
              <a:gd name="connsiteY2" fmla="*/ 2307 h 10000"/>
              <a:gd name="connsiteX3" fmla="*/ 350 w 9448"/>
              <a:gd name="connsiteY3" fmla="*/ 1923 h 10000"/>
              <a:gd name="connsiteX4" fmla="*/ 436 w 9448"/>
              <a:gd name="connsiteY4" fmla="*/ 1692 h 10000"/>
              <a:gd name="connsiteX5" fmla="*/ 963 w 9448"/>
              <a:gd name="connsiteY5" fmla="*/ 1846 h 10000"/>
              <a:gd name="connsiteX6" fmla="*/ 1925 w 9448"/>
              <a:gd name="connsiteY6" fmla="*/ 1615 h 10000"/>
              <a:gd name="connsiteX7" fmla="*/ 2711 w 9448"/>
              <a:gd name="connsiteY7" fmla="*/ 1154 h 10000"/>
              <a:gd name="connsiteX8" fmla="*/ 3238 w 9448"/>
              <a:gd name="connsiteY8" fmla="*/ 923 h 10000"/>
              <a:gd name="connsiteX9" fmla="*/ 3849 w 9448"/>
              <a:gd name="connsiteY9" fmla="*/ 308 h 10000"/>
              <a:gd name="connsiteX10" fmla="*/ 4200 w 9448"/>
              <a:gd name="connsiteY10" fmla="*/ 153 h 10000"/>
              <a:gd name="connsiteX11" fmla="*/ 4461 w 9448"/>
              <a:gd name="connsiteY11" fmla="*/ 0 h 10000"/>
              <a:gd name="connsiteX12" fmla="*/ 4810 w 9448"/>
              <a:gd name="connsiteY12" fmla="*/ 77 h 10000"/>
              <a:gd name="connsiteX13" fmla="*/ 4899 w 9448"/>
              <a:gd name="connsiteY13" fmla="*/ 308 h 10000"/>
              <a:gd name="connsiteX14" fmla="*/ 5161 w 9448"/>
              <a:gd name="connsiteY14" fmla="*/ 384 h 10000"/>
              <a:gd name="connsiteX15" fmla="*/ 5773 w 9448"/>
              <a:gd name="connsiteY15" fmla="*/ 1154 h 10000"/>
              <a:gd name="connsiteX16" fmla="*/ 6037 w 9448"/>
              <a:gd name="connsiteY16" fmla="*/ 2384 h 10000"/>
              <a:gd name="connsiteX17" fmla="*/ 6824 w 9448"/>
              <a:gd name="connsiteY17" fmla="*/ 2692 h 10000"/>
              <a:gd name="connsiteX18" fmla="*/ 7349 w 9448"/>
              <a:gd name="connsiteY18" fmla="*/ 3000 h 10000"/>
              <a:gd name="connsiteX19" fmla="*/ 8398 w 9448"/>
              <a:gd name="connsiteY19" fmla="*/ 3538 h 10000"/>
              <a:gd name="connsiteX20" fmla="*/ 9448 w 9448"/>
              <a:gd name="connsiteY20" fmla="*/ 3462 h 10000"/>
              <a:gd name="connsiteX21" fmla="*/ 8575 w 9448"/>
              <a:gd name="connsiteY21" fmla="*/ 5615 h 10000"/>
              <a:gd name="connsiteX22" fmla="*/ 8049 w 9448"/>
              <a:gd name="connsiteY22" fmla="*/ 5769 h 10000"/>
              <a:gd name="connsiteX23" fmla="*/ 7873 w 9448"/>
              <a:gd name="connsiteY23" fmla="*/ 6000 h 10000"/>
              <a:gd name="connsiteX24" fmla="*/ 7349 w 9448"/>
              <a:gd name="connsiteY24" fmla="*/ 6308 h 10000"/>
              <a:gd name="connsiteX25" fmla="*/ 5773 w 9448"/>
              <a:gd name="connsiteY25" fmla="*/ 7385 h 10000"/>
              <a:gd name="connsiteX26" fmla="*/ 4986 w 9448"/>
              <a:gd name="connsiteY26" fmla="*/ 9231 h 10000"/>
              <a:gd name="connsiteX27" fmla="*/ 4810 w 9448"/>
              <a:gd name="connsiteY27" fmla="*/ 9692 h 10000"/>
              <a:gd name="connsiteX28" fmla="*/ 4288 w 9448"/>
              <a:gd name="connsiteY28" fmla="*/ 10000 h 10000"/>
              <a:gd name="connsiteX29" fmla="*/ 3675 w 9448"/>
              <a:gd name="connsiteY29" fmla="*/ 8616 h 10000"/>
              <a:gd name="connsiteX30" fmla="*/ 3411 w 9448"/>
              <a:gd name="connsiteY30" fmla="*/ 8154 h 10000"/>
              <a:gd name="connsiteX31" fmla="*/ 3063 w 9448"/>
              <a:gd name="connsiteY31" fmla="*/ 6846 h 10000"/>
              <a:gd name="connsiteX32" fmla="*/ 2975 w 9448"/>
              <a:gd name="connsiteY32" fmla="*/ 5307 h 10000"/>
              <a:gd name="connsiteX33" fmla="*/ 2449 w 9448"/>
              <a:gd name="connsiteY33" fmla="*/ 5307 h 10000"/>
              <a:gd name="connsiteX34" fmla="*/ 2100 w 9448"/>
              <a:gd name="connsiteY34" fmla="*/ 4846 h 10000"/>
              <a:gd name="connsiteX35" fmla="*/ 1661 w 9448"/>
              <a:gd name="connsiteY35" fmla="*/ 4231 h 10000"/>
              <a:gd name="connsiteX36" fmla="*/ 1225 w 9448"/>
              <a:gd name="connsiteY36" fmla="*/ 3538 h 10000"/>
              <a:gd name="connsiteX37" fmla="*/ 701 w 9448"/>
              <a:gd name="connsiteY37" fmla="*/ 3384 h 10000"/>
              <a:gd name="connsiteX38" fmla="*/ 0 w 9448"/>
              <a:gd name="connsiteY38" fmla="*/ 2923 h 10000"/>
              <a:gd name="connsiteX0" fmla="*/ 0 w 9103"/>
              <a:gd name="connsiteY0" fmla="*/ 2923 h 10000"/>
              <a:gd name="connsiteX1" fmla="*/ 278 w 9103"/>
              <a:gd name="connsiteY1" fmla="*/ 2770 h 10000"/>
              <a:gd name="connsiteX2" fmla="*/ 461 w 9103"/>
              <a:gd name="connsiteY2" fmla="*/ 2307 h 10000"/>
              <a:gd name="connsiteX3" fmla="*/ 370 w 9103"/>
              <a:gd name="connsiteY3" fmla="*/ 1923 h 10000"/>
              <a:gd name="connsiteX4" fmla="*/ 461 w 9103"/>
              <a:gd name="connsiteY4" fmla="*/ 1692 h 10000"/>
              <a:gd name="connsiteX5" fmla="*/ 1019 w 9103"/>
              <a:gd name="connsiteY5" fmla="*/ 1846 h 10000"/>
              <a:gd name="connsiteX6" fmla="*/ 2037 w 9103"/>
              <a:gd name="connsiteY6" fmla="*/ 1615 h 10000"/>
              <a:gd name="connsiteX7" fmla="*/ 2869 w 9103"/>
              <a:gd name="connsiteY7" fmla="*/ 1154 h 10000"/>
              <a:gd name="connsiteX8" fmla="*/ 3427 w 9103"/>
              <a:gd name="connsiteY8" fmla="*/ 923 h 10000"/>
              <a:gd name="connsiteX9" fmla="*/ 4074 w 9103"/>
              <a:gd name="connsiteY9" fmla="*/ 308 h 10000"/>
              <a:gd name="connsiteX10" fmla="*/ 4445 w 9103"/>
              <a:gd name="connsiteY10" fmla="*/ 153 h 10000"/>
              <a:gd name="connsiteX11" fmla="*/ 4722 w 9103"/>
              <a:gd name="connsiteY11" fmla="*/ 0 h 10000"/>
              <a:gd name="connsiteX12" fmla="*/ 5091 w 9103"/>
              <a:gd name="connsiteY12" fmla="*/ 77 h 10000"/>
              <a:gd name="connsiteX13" fmla="*/ 5185 w 9103"/>
              <a:gd name="connsiteY13" fmla="*/ 308 h 10000"/>
              <a:gd name="connsiteX14" fmla="*/ 5463 w 9103"/>
              <a:gd name="connsiteY14" fmla="*/ 384 h 10000"/>
              <a:gd name="connsiteX15" fmla="*/ 6110 w 9103"/>
              <a:gd name="connsiteY15" fmla="*/ 1154 h 10000"/>
              <a:gd name="connsiteX16" fmla="*/ 6390 w 9103"/>
              <a:gd name="connsiteY16" fmla="*/ 2384 h 10000"/>
              <a:gd name="connsiteX17" fmla="*/ 7223 w 9103"/>
              <a:gd name="connsiteY17" fmla="*/ 2692 h 10000"/>
              <a:gd name="connsiteX18" fmla="*/ 7778 w 9103"/>
              <a:gd name="connsiteY18" fmla="*/ 3000 h 10000"/>
              <a:gd name="connsiteX19" fmla="*/ 8889 w 9103"/>
              <a:gd name="connsiteY19" fmla="*/ 3538 h 10000"/>
              <a:gd name="connsiteX20" fmla="*/ 9076 w 9103"/>
              <a:gd name="connsiteY20" fmla="*/ 5615 h 10000"/>
              <a:gd name="connsiteX21" fmla="*/ 8519 w 9103"/>
              <a:gd name="connsiteY21" fmla="*/ 5769 h 10000"/>
              <a:gd name="connsiteX22" fmla="*/ 8333 w 9103"/>
              <a:gd name="connsiteY22" fmla="*/ 6000 h 10000"/>
              <a:gd name="connsiteX23" fmla="*/ 7778 w 9103"/>
              <a:gd name="connsiteY23" fmla="*/ 6308 h 10000"/>
              <a:gd name="connsiteX24" fmla="*/ 6110 w 9103"/>
              <a:gd name="connsiteY24" fmla="*/ 7385 h 10000"/>
              <a:gd name="connsiteX25" fmla="*/ 5277 w 9103"/>
              <a:gd name="connsiteY25" fmla="*/ 9231 h 10000"/>
              <a:gd name="connsiteX26" fmla="*/ 5091 w 9103"/>
              <a:gd name="connsiteY26" fmla="*/ 9692 h 10000"/>
              <a:gd name="connsiteX27" fmla="*/ 4539 w 9103"/>
              <a:gd name="connsiteY27" fmla="*/ 10000 h 10000"/>
              <a:gd name="connsiteX28" fmla="*/ 3890 w 9103"/>
              <a:gd name="connsiteY28" fmla="*/ 8616 h 10000"/>
              <a:gd name="connsiteX29" fmla="*/ 3610 w 9103"/>
              <a:gd name="connsiteY29" fmla="*/ 8154 h 10000"/>
              <a:gd name="connsiteX30" fmla="*/ 3242 w 9103"/>
              <a:gd name="connsiteY30" fmla="*/ 6846 h 10000"/>
              <a:gd name="connsiteX31" fmla="*/ 3149 w 9103"/>
              <a:gd name="connsiteY31" fmla="*/ 5307 h 10000"/>
              <a:gd name="connsiteX32" fmla="*/ 2592 w 9103"/>
              <a:gd name="connsiteY32" fmla="*/ 5307 h 10000"/>
              <a:gd name="connsiteX33" fmla="*/ 2223 w 9103"/>
              <a:gd name="connsiteY33" fmla="*/ 4846 h 10000"/>
              <a:gd name="connsiteX34" fmla="*/ 1758 w 9103"/>
              <a:gd name="connsiteY34" fmla="*/ 4231 h 10000"/>
              <a:gd name="connsiteX35" fmla="*/ 1297 w 9103"/>
              <a:gd name="connsiteY35" fmla="*/ 3538 h 10000"/>
              <a:gd name="connsiteX36" fmla="*/ 742 w 9103"/>
              <a:gd name="connsiteY36" fmla="*/ 3384 h 10000"/>
              <a:gd name="connsiteX37" fmla="*/ 0 w 9103"/>
              <a:gd name="connsiteY37" fmla="*/ 2923 h 10000"/>
              <a:gd name="connsiteX0" fmla="*/ 0 w 9790"/>
              <a:gd name="connsiteY0" fmla="*/ 2923 h 10000"/>
              <a:gd name="connsiteX1" fmla="*/ 305 w 9790"/>
              <a:gd name="connsiteY1" fmla="*/ 2770 h 10000"/>
              <a:gd name="connsiteX2" fmla="*/ 506 w 9790"/>
              <a:gd name="connsiteY2" fmla="*/ 2307 h 10000"/>
              <a:gd name="connsiteX3" fmla="*/ 406 w 9790"/>
              <a:gd name="connsiteY3" fmla="*/ 1923 h 10000"/>
              <a:gd name="connsiteX4" fmla="*/ 506 w 9790"/>
              <a:gd name="connsiteY4" fmla="*/ 1692 h 10000"/>
              <a:gd name="connsiteX5" fmla="*/ 1119 w 9790"/>
              <a:gd name="connsiteY5" fmla="*/ 1846 h 10000"/>
              <a:gd name="connsiteX6" fmla="*/ 2238 w 9790"/>
              <a:gd name="connsiteY6" fmla="*/ 1615 h 10000"/>
              <a:gd name="connsiteX7" fmla="*/ 3152 w 9790"/>
              <a:gd name="connsiteY7" fmla="*/ 1154 h 10000"/>
              <a:gd name="connsiteX8" fmla="*/ 3765 w 9790"/>
              <a:gd name="connsiteY8" fmla="*/ 923 h 10000"/>
              <a:gd name="connsiteX9" fmla="*/ 4475 w 9790"/>
              <a:gd name="connsiteY9" fmla="*/ 308 h 10000"/>
              <a:gd name="connsiteX10" fmla="*/ 4883 w 9790"/>
              <a:gd name="connsiteY10" fmla="*/ 153 h 10000"/>
              <a:gd name="connsiteX11" fmla="*/ 5187 w 9790"/>
              <a:gd name="connsiteY11" fmla="*/ 0 h 10000"/>
              <a:gd name="connsiteX12" fmla="*/ 5593 w 9790"/>
              <a:gd name="connsiteY12" fmla="*/ 77 h 10000"/>
              <a:gd name="connsiteX13" fmla="*/ 5696 w 9790"/>
              <a:gd name="connsiteY13" fmla="*/ 308 h 10000"/>
              <a:gd name="connsiteX14" fmla="*/ 6001 w 9790"/>
              <a:gd name="connsiteY14" fmla="*/ 384 h 10000"/>
              <a:gd name="connsiteX15" fmla="*/ 6712 w 9790"/>
              <a:gd name="connsiteY15" fmla="*/ 1154 h 10000"/>
              <a:gd name="connsiteX16" fmla="*/ 7020 w 9790"/>
              <a:gd name="connsiteY16" fmla="*/ 2384 h 10000"/>
              <a:gd name="connsiteX17" fmla="*/ 7935 w 9790"/>
              <a:gd name="connsiteY17" fmla="*/ 2692 h 10000"/>
              <a:gd name="connsiteX18" fmla="*/ 8544 w 9790"/>
              <a:gd name="connsiteY18" fmla="*/ 3000 h 10000"/>
              <a:gd name="connsiteX19" fmla="*/ 9765 w 9790"/>
              <a:gd name="connsiteY19" fmla="*/ 3538 h 10000"/>
              <a:gd name="connsiteX20" fmla="*/ 9358 w 9790"/>
              <a:gd name="connsiteY20" fmla="*/ 5769 h 10000"/>
              <a:gd name="connsiteX21" fmla="*/ 9154 w 9790"/>
              <a:gd name="connsiteY21" fmla="*/ 6000 h 10000"/>
              <a:gd name="connsiteX22" fmla="*/ 8544 w 9790"/>
              <a:gd name="connsiteY22" fmla="*/ 6308 h 10000"/>
              <a:gd name="connsiteX23" fmla="*/ 6712 w 9790"/>
              <a:gd name="connsiteY23" fmla="*/ 7385 h 10000"/>
              <a:gd name="connsiteX24" fmla="*/ 5797 w 9790"/>
              <a:gd name="connsiteY24" fmla="*/ 9231 h 10000"/>
              <a:gd name="connsiteX25" fmla="*/ 5593 w 9790"/>
              <a:gd name="connsiteY25" fmla="*/ 9692 h 10000"/>
              <a:gd name="connsiteX26" fmla="*/ 4986 w 9790"/>
              <a:gd name="connsiteY26" fmla="*/ 10000 h 10000"/>
              <a:gd name="connsiteX27" fmla="*/ 4273 w 9790"/>
              <a:gd name="connsiteY27" fmla="*/ 8616 h 10000"/>
              <a:gd name="connsiteX28" fmla="*/ 3966 w 9790"/>
              <a:gd name="connsiteY28" fmla="*/ 8154 h 10000"/>
              <a:gd name="connsiteX29" fmla="*/ 3561 w 9790"/>
              <a:gd name="connsiteY29" fmla="*/ 6846 h 10000"/>
              <a:gd name="connsiteX30" fmla="*/ 3459 w 9790"/>
              <a:gd name="connsiteY30" fmla="*/ 5307 h 10000"/>
              <a:gd name="connsiteX31" fmla="*/ 2847 w 9790"/>
              <a:gd name="connsiteY31" fmla="*/ 5307 h 10000"/>
              <a:gd name="connsiteX32" fmla="*/ 2442 w 9790"/>
              <a:gd name="connsiteY32" fmla="*/ 4846 h 10000"/>
              <a:gd name="connsiteX33" fmla="*/ 1931 w 9790"/>
              <a:gd name="connsiteY33" fmla="*/ 4231 h 10000"/>
              <a:gd name="connsiteX34" fmla="*/ 1425 w 9790"/>
              <a:gd name="connsiteY34" fmla="*/ 3538 h 10000"/>
              <a:gd name="connsiteX35" fmla="*/ 815 w 9790"/>
              <a:gd name="connsiteY35" fmla="*/ 3384 h 10000"/>
              <a:gd name="connsiteX36" fmla="*/ 0 w 9790"/>
              <a:gd name="connsiteY36" fmla="*/ 2923 h 10000"/>
              <a:gd name="connsiteX0" fmla="*/ 0 w 10006"/>
              <a:gd name="connsiteY0" fmla="*/ 2923 h 10000"/>
              <a:gd name="connsiteX1" fmla="*/ 312 w 10006"/>
              <a:gd name="connsiteY1" fmla="*/ 2770 h 10000"/>
              <a:gd name="connsiteX2" fmla="*/ 517 w 10006"/>
              <a:gd name="connsiteY2" fmla="*/ 2307 h 10000"/>
              <a:gd name="connsiteX3" fmla="*/ 415 w 10006"/>
              <a:gd name="connsiteY3" fmla="*/ 1923 h 10000"/>
              <a:gd name="connsiteX4" fmla="*/ 517 w 10006"/>
              <a:gd name="connsiteY4" fmla="*/ 1692 h 10000"/>
              <a:gd name="connsiteX5" fmla="*/ 1143 w 10006"/>
              <a:gd name="connsiteY5" fmla="*/ 1846 h 10000"/>
              <a:gd name="connsiteX6" fmla="*/ 2286 w 10006"/>
              <a:gd name="connsiteY6" fmla="*/ 1615 h 10000"/>
              <a:gd name="connsiteX7" fmla="*/ 3220 w 10006"/>
              <a:gd name="connsiteY7" fmla="*/ 1154 h 10000"/>
              <a:gd name="connsiteX8" fmla="*/ 3846 w 10006"/>
              <a:gd name="connsiteY8" fmla="*/ 923 h 10000"/>
              <a:gd name="connsiteX9" fmla="*/ 4571 w 10006"/>
              <a:gd name="connsiteY9" fmla="*/ 308 h 10000"/>
              <a:gd name="connsiteX10" fmla="*/ 4988 w 10006"/>
              <a:gd name="connsiteY10" fmla="*/ 153 h 10000"/>
              <a:gd name="connsiteX11" fmla="*/ 5298 w 10006"/>
              <a:gd name="connsiteY11" fmla="*/ 0 h 10000"/>
              <a:gd name="connsiteX12" fmla="*/ 5713 w 10006"/>
              <a:gd name="connsiteY12" fmla="*/ 77 h 10000"/>
              <a:gd name="connsiteX13" fmla="*/ 5818 w 10006"/>
              <a:gd name="connsiteY13" fmla="*/ 308 h 10000"/>
              <a:gd name="connsiteX14" fmla="*/ 6130 w 10006"/>
              <a:gd name="connsiteY14" fmla="*/ 384 h 10000"/>
              <a:gd name="connsiteX15" fmla="*/ 6856 w 10006"/>
              <a:gd name="connsiteY15" fmla="*/ 1154 h 10000"/>
              <a:gd name="connsiteX16" fmla="*/ 7171 w 10006"/>
              <a:gd name="connsiteY16" fmla="*/ 2384 h 10000"/>
              <a:gd name="connsiteX17" fmla="*/ 8105 w 10006"/>
              <a:gd name="connsiteY17" fmla="*/ 2692 h 10000"/>
              <a:gd name="connsiteX18" fmla="*/ 8727 w 10006"/>
              <a:gd name="connsiteY18" fmla="*/ 3000 h 10000"/>
              <a:gd name="connsiteX19" fmla="*/ 9974 w 10006"/>
              <a:gd name="connsiteY19" fmla="*/ 3538 h 10000"/>
              <a:gd name="connsiteX20" fmla="*/ 9559 w 10006"/>
              <a:gd name="connsiteY20" fmla="*/ 5769 h 10000"/>
              <a:gd name="connsiteX21" fmla="*/ 8727 w 10006"/>
              <a:gd name="connsiteY21" fmla="*/ 6308 h 10000"/>
              <a:gd name="connsiteX22" fmla="*/ 6856 w 10006"/>
              <a:gd name="connsiteY22" fmla="*/ 7385 h 10000"/>
              <a:gd name="connsiteX23" fmla="*/ 5921 w 10006"/>
              <a:gd name="connsiteY23" fmla="*/ 9231 h 10000"/>
              <a:gd name="connsiteX24" fmla="*/ 5713 w 10006"/>
              <a:gd name="connsiteY24" fmla="*/ 9692 h 10000"/>
              <a:gd name="connsiteX25" fmla="*/ 5093 w 10006"/>
              <a:gd name="connsiteY25" fmla="*/ 10000 h 10000"/>
              <a:gd name="connsiteX26" fmla="*/ 4365 w 10006"/>
              <a:gd name="connsiteY26" fmla="*/ 8616 h 10000"/>
              <a:gd name="connsiteX27" fmla="*/ 4051 w 10006"/>
              <a:gd name="connsiteY27" fmla="*/ 8154 h 10000"/>
              <a:gd name="connsiteX28" fmla="*/ 3637 w 10006"/>
              <a:gd name="connsiteY28" fmla="*/ 6846 h 10000"/>
              <a:gd name="connsiteX29" fmla="*/ 3533 w 10006"/>
              <a:gd name="connsiteY29" fmla="*/ 5307 h 10000"/>
              <a:gd name="connsiteX30" fmla="*/ 2908 w 10006"/>
              <a:gd name="connsiteY30" fmla="*/ 5307 h 10000"/>
              <a:gd name="connsiteX31" fmla="*/ 2494 w 10006"/>
              <a:gd name="connsiteY31" fmla="*/ 4846 h 10000"/>
              <a:gd name="connsiteX32" fmla="*/ 1972 w 10006"/>
              <a:gd name="connsiteY32" fmla="*/ 4231 h 10000"/>
              <a:gd name="connsiteX33" fmla="*/ 1456 w 10006"/>
              <a:gd name="connsiteY33" fmla="*/ 3538 h 10000"/>
              <a:gd name="connsiteX34" fmla="*/ 832 w 10006"/>
              <a:gd name="connsiteY34" fmla="*/ 3384 h 10000"/>
              <a:gd name="connsiteX35" fmla="*/ 0 w 10006"/>
              <a:gd name="connsiteY35" fmla="*/ 2923 h 10000"/>
              <a:gd name="connsiteX0" fmla="*/ 0 w 10044"/>
              <a:gd name="connsiteY0" fmla="*/ 2923 h 10000"/>
              <a:gd name="connsiteX1" fmla="*/ 312 w 10044"/>
              <a:gd name="connsiteY1" fmla="*/ 2770 h 10000"/>
              <a:gd name="connsiteX2" fmla="*/ 517 w 10044"/>
              <a:gd name="connsiteY2" fmla="*/ 2307 h 10000"/>
              <a:gd name="connsiteX3" fmla="*/ 415 w 10044"/>
              <a:gd name="connsiteY3" fmla="*/ 1923 h 10000"/>
              <a:gd name="connsiteX4" fmla="*/ 517 w 10044"/>
              <a:gd name="connsiteY4" fmla="*/ 1692 h 10000"/>
              <a:gd name="connsiteX5" fmla="*/ 1143 w 10044"/>
              <a:gd name="connsiteY5" fmla="*/ 1846 h 10000"/>
              <a:gd name="connsiteX6" fmla="*/ 2286 w 10044"/>
              <a:gd name="connsiteY6" fmla="*/ 1615 h 10000"/>
              <a:gd name="connsiteX7" fmla="*/ 3220 w 10044"/>
              <a:gd name="connsiteY7" fmla="*/ 1154 h 10000"/>
              <a:gd name="connsiteX8" fmla="*/ 3846 w 10044"/>
              <a:gd name="connsiteY8" fmla="*/ 923 h 10000"/>
              <a:gd name="connsiteX9" fmla="*/ 4571 w 10044"/>
              <a:gd name="connsiteY9" fmla="*/ 308 h 10000"/>
              <a:gd name="connsiteX10" fmla="*/ 4988 w 10044"/>
              <a:gd name="connsiteY10" fmla="*/ 153 h 10000"/>
              <a:gd name="connsiteX11" fmla="*/ 5298 w 10044"/>
              <a:gd name="connsiteY11" fmla="*/ 0 h 10000"/>
              <a:gd name="connsiteX12" fmla="*/ 5713 w 10044"/>
              <a:gd name="connsiteY12" fmla="*/ 77 h 10000"/>
              <a:gd name="connsiteX13" fmla="*/ 5818 w 10044"/>
              <a:gd name="connsiteY13" fmla="*/ 308 h 10000"/>
              <a:gd name="connsiteX14" fmla="*/ 6130 w 10044"/>
              <a:gd name="connsiteY14" fmla="*/ 384 h 10000"/>
              <a:gd name="connsiteX15" fmla="*/ 6856 w 10044"/>
              <a:gd name="connsiteY15" fmla="*/ 1154 h 10000"/>
              <a:gd name="connsiteX16" fmla="*/ 7171 w 10044"/>
              <a:gd name="connsiteY16" fmla="*/ 2384 h 10000"/>
              <a:gd name="connsiteX17" fmla="*/ 8105 w 10044"/>
              <a:gd name="connsiteY17" fmla="*/ 2692 h 10000"/>
              <a:gd name="connsiteX18" fmla="*/ 8727 w 10044"/>
              <a:gd name="connsiteY18" fmla="*/ 3000 h 10000"/>
              <a:gd name="connsiteX19" fmla="*/ 9974 w 10044"/>
              <a:gd name="connsiteY19" fmla="*/ 3538 h 10000"/>
              <a:gd name="connsiteX20" fmla="*/ 9559 w 10044"/>
              <a:gd name="connsiteY20" fmla="*/ 5769 h 10000"/>
              <a:gd name="connsiteX21" fmla="*/ 6856 w 10044"/>
              <a:gd name="connsiteY21" fmla="*/ 7385 h 10000"/>
              <a:gd name="connsiteX22" fmla="*/ 5921 w 10044"/>
              <a:gd name="connsiteY22" fmla="*/ 9231 h 10000"/>
              <a:gd name="connsiteX23" fmla="*/ 5713 w 10044"/>
              <a:gd name="connsiteY23" fmla="*/ 9692 h 10000"/>
              <a:gd name="connsiteX24" fmla="*/ 5093 w 10044"/>
              <a:gd name="connsiteY24" fmla="*/ 10000 h 10000"/>
              <a:gd name="connsiteX25" fmla="*/ 4365 w 10044"/>
              <a:gd name="connsiteY25" fmla="*/ 8616 h 10000"/>
              <a:gd name="connsiteX26" fmla="*/ 4051 w 10044"/>
              <a:gd name="connsiteY26" fmla="*/ 8154 h 10000"/>
              <a:gd name="connsiteX27" fmla="*/ 3637 w 10044"/>
              <a:gd name="connsiteY27" fmla="*/ 6846 h 10000"/>
              <a:gd name="connsiteX28" fmla="*/ 3533 w 10044"/>
              <a:gd name="connsiteY28" fmla="*/ 5307 h 10000"/>
              <a:gd name="connsiteX29" fmla="*/ 2908 w 10044"/>
              <a:gd name="connsiteY29" fmla="*/ 5307 h 10000"/>
              <a:gd name="connsiteX30" fmla="*/ 2494 w 10044"/>
              <a:gd name="connsiteY30" fmla="*/ 4846 h 10000"/>
              <a:gd name="connsiteX31" fmla="*/ 1972 w 10044"/>
              <a:gd name="connsiteY31" fmla="*/ 4231 h 10000"/>
              <a:gd name="connsiteX32" fmla="*/ 1456 w 10044"/>
              <a:gd name="connsiteY32" fmla="*/ 3538 h 10000"/>
              <a:gd name="connsiteX33" fmla="*/ 832 w 10044"/>
              <a:gd name="connsiteY33" fmla="*/ 3384 h 10000"/>
              <a:gd name="connsiteX34" fmla="*/ 0 w 10044"/>
              <a:gd name="connsiteY34" fmla="*/ 2923 h 10000"/>
              <a:gd name="connsiteX0" fmla="*/ 0 w 10022"/>
              <a:gd name="connsiteY0" fmla="*/ 2923 h 10000"/>
              <a:gd name="connsiteX1" fmla="*/ 312 w 10022"/>
              <a:gd name="connsiteY1" fmla="*/ 2770 h 10000"/>
              <a:gd name="connsiteX2" fmla="*/ 517 w 10022"/>
              <a:gd name="connsiteY2" fmla="*/ 2307 h 10000"/>
              <a:gd name="connsiteX3" fmla="*/ 415 w 10022"/>
              <a:gd name="connsiteY3" fmla="*/ 1923 h 10000"/>
              <a:gd name="connsiteX4" fmla="*/ 517 w 10022"/>
              <a:gd name="connsiteY4" fmla="*/ 1692 h 10000"/>
              <a:gd name="connsiteX5" fmla="*/ 1143 w 10022"/>
              <a:gd name="connsiteY5" fmla="*/ 1846 h 10000"/>
              <a:gd name="connsiteX6" fmla="*/ 2286 w 10022"/>
              <a:gd name="connsiteY6" fmla="*/ 1615 h 10000"/>
              <a:gd name="connsiteX7" fmla="*/ 3220 w 10022"/>
              <a:gd name="connsiteY7" fmla="*/ 1154 h 10000"/>
              <a:gd name="connsiteX8" fmla="*/ 3846 w 10022"/>
              <a:gd name="connsiteY8" fmla="*/ 923 h 10000"/>
              <a:gd name="connsiteX9" fmla="*/ 4571 w 10022"/>
              <a:gd name="connsiteY9" fmla="*/ 308 h 10000"/>
              <a:gd name="connsiteX10" fmla="*/ 4988 w 10022"/>
              <a:gd name="connsiteY10" fmla="*/ 153 h 10000"/>
              <a:gd name="connsiteX11" fmla="*/ 5298 w 10022"/>
              <a:gd name="connsiteY11" fmla="*/ 0 h 10000"/>
              <a:gd name="connsiteX12" fmla="*/ 5713 w 10022"/>
              <a:gd name="connsiteY12" fmla="*/ 77 h 10000"/>
              <a:gd name="connsiteX13" fmla="*/ 5818 w 10022"/>
              <a:gd name="connsiteY13" fmla="*/ 308 h 10000"/>
              <a:gd name="connsiteX14" fmla="*/ 6130 w 10022"/>
              <a:gd name="connsiteY14" fmla="*/ 384 h 10000"/>
              <a:gd name="connsiteX15" fmla="*/ 6856 w 10022"/>
              <a:gd name="connsiteY15" fmla="*/ 1154 h 10000"/>
              <a:gd name="connsiteX16" fmla="*/ 7171 w 10022"/>
              <a:gd name="connsiteY16" fmla="*/ 2384 h 10000"/>
              <a:gd name="connsiteX17" fmla="*/ 8105 w 10022"/>
              <a:gd name="connsiteY17" fmla="*/ 2692 h 10000"/>
              <a:gd name="connsiteX18" fmla="*/ 8727 w 10022"/>
              <a:gd name="connsiteY18" fmla="*/ 3000 h 10000"/>
              <a:gd name="connsiteX19" fmla="*/ 9974 w 10022"/>
              <a:gd name="connsiteY19" fmla="*/ 3538 h 10000"/>
              <a:gd name="connsiteX20" fmla="*/ 6856 w 10022"/>
              <a:gd name="connsiteY20" fmla="*/ 7385 h 10000"/>
              <a:gd name="connsiteX21" fmla="*/ 5921 w 10022"/>
              <a:gd name="connsiteY21" fmla="*/ 9231 h 10000"/>
              <a:gd name="connsiteX22" fmla="*/ 5713 w 10022"/>
              <a:gd name="connsiteY22" fmla="*/ 9692 h 10000"/>
              <a:gd name="connsiteX23" fmla="*/ 5093 w 10022"/>
              <a:gd name="connsiteY23" fmla="*/ 10000 h 10000"/>
              <a:gd name="connsiteX24" fmla="*/ 4365 w 10022"/>
              <a:gd name="connsiteY24" fmla="*/ 8616 h 10000"/>
              <a:gd name="connsiteX25" fmla="*/ 4051 w 10022"/>
              <a:gd name="connsiteY25" fmla="*/ 8154 h 10000"/>
              <a:gd name="connsiteX26" fmla="*/ 3637 w 10022"/>
              <a:gd name="connsiteY26" fmla="*/ 6846 h 10000"/>
              <a:gd name="connsiteX27" fmla="*/ 3533 w 10022"/>
              <a:gd name="connsiteY27" fmla="*/ 5307 h 10000"/>
              <a:gd name="connsiteX28" fmla="*/ 2908 w 10022"/>
              <a:gd name="connsiteY28" fmla="*/ 5307 h 10000"/>
              <a:gd name="connsiteX29" fmla="*/ 2494 w 10022"/>
              <a:gd name="connsiteY29" fmla="*/ 4846 h 10000"/>
              <a:gd name="connsiteX30" fmla="*/ 1972 w 10022"/>
              <a:gd name="connsiteY30" fmla="*/ 4231 h 10000"/>
              <a:gd name="connsiteX31" fmla="*/ 1456 w 10022"/>
              <a:gd name="connsiteY31" fmla="*/ 3538 h 10000"/>
              <a:gd name="connsiteX32" fmla="*/ 832 w 10022"/>
              <a:gd name="connsiteY32" fmla="*/ 3384 h 10000"/>
              <a:gd name="connsiteX33" fmla="*/ 0 w 10022"/>
              <a:gd name="connsiteY33" fmla="*/ 2923 h 10000"/>
              <a:gd name="connsiteX0" fmla="*/ 0 w 8853"/>
              <a:gd name="connsiteY0" fmla="*/ 2923 h 10000"/>
              <a:gd name="connsiteX1" fmla="*/ 312 w 8853"/>
              <a:gd name="connsiteY1" fmla="*/ 2770 h 10000"/>
              <a:gd name="connsiteX2" fmla="*/ 517 w 8853"/>
              <a:gd name="connsiteY2" fmla="*/ 2307 h 10000"/>
              <a:gd name="connsiteX3" fmla="*/ 415 w 8853"/>
              <a:gd name="connsiteY3" fmla="*/ 1923 h 10000"/>
              <a:gd name="connsiteX4" fmla="*/ 517 w 8853"/>
              <a:gd name="connsiteY4" fmla="*/ 1692 h 10000"/>
              <a:gd name="connsiteX5" fmla="*/ 1143 w 8853"/>
              <a:gd name="connsiteY5" fmla="*/ 1846 h 10000"/>
              <a:gd name="connsiteX6" fmla="*/ 2286 w 8853"/>
              <a:gd name="connsiteY6" fmla="*/ 1615 h 10000"/>
              <a:gd name="connsiteX7" fmla="*/ 3220 w 8853"/>
              <a:gd name="connsiteY7" fmla="*/ 1154 h 10000"/>
              <a:gd name="connsiteX8" fmla="*/ 3846 w 8853"/>
              <a:gd name="connsiteY8" fmla="*/ 923 h 10000"/>
              <a:gd name="connsiteX9" fmla="*/ 4571 w 8853"/>
              <a:gd name="connsiteY9" fmla="*/ 308 h 10000"/>
              <a:gd name="connsiteX10" fmla="*/ 4988 w 8853"/>
              <a:gd name="connsiteY10" fmla="*/ 153 h 10000"/>
              <a:gd name="connsiteX11" fmla="*/ 5298 w 8853"/>
              <a:gd name="connsiteY11" fmla="*/ 0 h 10000"/>
              <a:gd name="connsiteX12" fmla="*/ 5713 w 8853"/>
              <a:gd name="connsiteY12" fmla="*/ 77 h 10000"/>
              <a:gd name="connsiteX13" fmla="*/ 5818 w 8853"/>
              <a:gd name="connsiteY13" fmla="*/ 308 h 10000"/>
              <a:gd name="connsiteX14" fmla="*/ 6130 w 8853"/>
              <a:gd name="connsiteY14" fmla="*/ 384 h 10000"/>
              <a:gd name="connsiteX15" fmla="*/ 6856 w 8853"/>
              <a:gd name="connsiteY15" fmla="*/ 1154 h 10000"/>
              <a:gd name="connsiteX16" fmla="*/ 7171 w 8853"/>
              <a:gd name="connsiteY16" fmla="*/ 2384 h 10000"/>
              <a:gd name="connsiteX17" fmla="*/ 8105 w 8853"/>
              <a:gd name="connsiteY17" fmla="*/ 2692 h 10000"/>
              <a:gd name="connsiteX18" fmla="*/ 8727 w 8853"/>
              <a:gd name="connsiteY18" fmla="*/ 3000 h 10000"/>
              <a:gd name="connsiteX19" fmla="*/ 8670 w 8853"/>
              <a:gd name="connsiteY19" fmla="*/ 5059 h 10000"/>
              <a:gd name="connsiteX20" fmla="*/ 6856 w 8853"/>
              <a:gd name="connsiteY20" fmla="*/ 7385 h 10000"/>
              <a:gd name="connsiteX21" fmla="*/ 5921 w 8853"/>
              <a:gd name="connsiteY21" fmla="*/ 9231 h 10000"/>
              <a:gd name="connsiteX22" fmla="*/ 5713 w 8853"/>
              <a:gd name="connsiteY22" fmla="*/ 9692 h 10000"/>
              <a:gd name="connsiteX23" fmla="*/ 5093 w 8853"/>
              <a:gd name="connsiteY23" fmla="*/ 10000 h 10000"/>
              <a:gd name="connsiteX24" fmla="*/ 4365 w 8853"/>
              <a:gd name="connsiteY24" fmla="*/ 8616 h 10000"/>
              <a:gd name="connsiteX25" fmla="*/ 4051 w 8853"/>
              <a:gd name="connsiteY25" fmla="*/ 8154 h 10000"/>
              <a:gd name="connsiteX26" fmla="*/ 3637 w 8853"/>
              <a:gd name="connsiteY26" fmla="*/ 6846 h 10000"/>
              <a:gd name="connsiteX27" fmla="*/ 3533 w 8853"/>
              <a:gd name="connsiteY27" fmla="*/ 5307 h 10000"/>
              <a:gd name="connsiteX28" fmla="*/ 2908 w 8853"/>
              <a:gd name="connsiteY28" fmla="*/ 5307 h 10000"/>
              <a:gd name="connsiteX29" fmla="*/ 2494 w 8853"/>
              <a:gd name="connsiteY29" fmla="*/ 4846 h 10000"/>
              <a:gd name="connsiteX30" fmla="*/ 1972 w 8853"/>
              <a:gd name="connsiteY30" fmla="*/ 4231 h 10000"/>
              <a:gd name="connsiteX31" fmla="*/ 1456 w 8853"/>
              <a:gd name="connsiteY31" fmla="*/ 3538 h 10000"/>
              <a:gd name="connsiteX32" fmla="*/ 832 w 8853"/>
              <a:gd name="connsiteY32" fmla="*/ 3384 h 10000"/>
              <a:gd name="connsiteX33" fmla="*/ 0 w 8853"/>
              <a:gd name="connsiteY33" fmla="*/ 2923 h 10000"/>
              <a:gd name="connsiteX0" fmla="*/ 0 w 10000"/>
              <a:gd name="connsiteY0" fmla="*/ 2923 h 10000"/>
              <a:gd name="connsiteX1" fmla="*/ 352 w 10000"/>
              <a:gd name="connsiteY1" fmla="*/ 2770 h 10000"/>
              <a:gd name="connsiteX2" fmla="*/ 584 w 10000"/>
              <a:gd name="connsiteY2" fmla="*/ 2307 h 10000"/>
              <a:gd name="connsiteX3" fmla="*/ 469 w 10000"/>
              <a:gd name="connsiteY3" fmla="*/ 1923 h 10000"/>
              <a:gd name="connsiteX4" fmla="*/ 584 w 10000"/>
              <a:gd name="connsiteY4" fmla="*/ 1692 h 10000"/>
              <a:gd name="connsiteX5" fmla="*/ 1291 w 10000"/>
              <a:gd name="connsiteY5" fmla="*/ 1846 h 10000"/>
              <a:gd name="connsiteX6" fmla="*/ 2582 w 10000"/>
              <a:gd name="connsiteY6" fmla="*/ 1615 h 10000"/>
              <a:gd name="connsiteX7" fmla="*/ 3637 w 10000"/>
              <a:gd name="connsiteY7" fmla="*/ 1154 h 10000"/>
              <a:gd name="connsiteX8" fmla="*/ 4344 w 10000"/>
              <a:gd name="connsiteY8" fmla="*/ 923 h 10000"/>
              <a:gd name="connsiteX9" fmla="*/ 5163 w 10000"/>
              <a:gd name="connsiteY9" fmla="*/ 308 h 10000"/>
              <a:gd name="connsiteX10" fmla="*/ 5634 w 10000"/>
              <a:gd name="connsiteY10" fmla="*/ 153 h 10000"/>
              <a:gd name="connsiteX11" fmla="*/ 5984 w 10000"/>
              <a:gd name="connsiteY11" fmla="*/ 0 h 10000"/>
              <a:gd name="connsiteX12" fmla="*/ 6453 w 10000"/>
              <a:gd name="connsiteY12" fmla="*/ 77 h 10000"/>
              <a:gd name="connsiteX13" fmla="*/ 6572 w 10000"/>
              <a:gd name="connsiteY13" fmla="*/ 308 h 10000"/>
              <a:gd name="connsiteX14" fmla="*/ 6924 w 10000"/>
              <a:gd name="connsiteY14" fmla="*/ 384 h 10000"/>
              <a:gd name="connsiteX15" fmla="*/ 7744 w 10000"/>
              <a:gd name="connsiteY15" fmla="*/ 1154 h 10000"/>
              <a:gd name="connsiteX16" fmla="*/ 9155 w 10000"/>
              <a:gd name="connsiteY16" fmla="*/ 2692 h 10000"/>
              <a:gd name="connsiteX17" fmla="*/ 9858 w 10000"/>
              <a:gd name="connsiteY17" fmla="*/ 3000 h 10000"/>
              <a:gd name="connsiteX18" fmla="*/ 9793 w 10000"/>
              <a:gd name="connsiteY18" fmla="*/ 5059 h 10000"/>
              <a:gd name="connsiteX19" fmla="*/ 7744 w 10000"/>
              <a:gd name="connsiteY19" fmla="*/ 7385 h 10000"/>
              <a:gd name="connsiteX20" fmla="*/ 6688 w 10000"/>
              <a:gd name="connsiteY20" fmla="*/ 9231 h 10000"/>
              <a:gd name="connsiteX21" fmla="*/ 6453 w 10000"/>
              <a:gd name="connsiteY21" fmla="*/ 9692 h 10000"/>
              <a:gd name="connsiteX22" fmla="*/ 5753 w 10000"/>
              <a:gd name="connsiteY22" fmla="*/ 10000 h 10000"/>
              <a:gd name="connsiteX23" fmla="*/ 4931 w 10000"/>
              <a:gd name="connsiteY23" fmla="*/ 8616 h 10000"/>
              <a:gd name="connsiteX24" fmla="*/ 4576 w 10000"/>
              <a:gd name="connsiteY24" fmla="*/ 8154 h 10000"/>
              <a:gd name="connsiteX25" fmla="*/ 4108 w 10000"/>
              <a:gd name="connsiteY25" fmla="*/ 6846 h 10000"/>
              <a:gd name="connsiteX26" fmla="*/ 3991 w 10000"/>
              <a:gd name="connsiteY26" fmla="*/ 5307 h 10000"/>
              <a:gd name="connsiteX27" fmla="*/ 3285 w 10000"/>
              <a:gd name="connsiteY27" fmla="*/ 5307 h 10000"/>
              <a:gd name="connsiteX28" fmla="*/ 2817 w 10000"/>
              <a:gd name="connsiteY28" fmla="*/ 4846 h 10000"/>
              <a:gd name="connsiteX29" fmla="*/ 2227 w 10000"/>
              <a:gd name="connsiteY29" fmla="*/ 4231 h 10000"/>
              <a:gd name="connsiteX30" fmla="*/ 1645 w 10000"/>
              <a:gd name="connsiteY30" fmla="*/ 3538 h 10000"/>
              <a:gd name="connsiteX31" fmla="*/ 940 w 10000"/>
              <a:gd name="connsiteY31" fmla="*/ 3384 h 10000"/>
              <a:gd name="connsiteX32" fmla="*/ 0 w 10000"/>
              <a:gd name="connsiteY32" fmla="*/ 2923 h 10000"/>
              <a:gd name="connsiteX0" fmla="*/ 0 w 10036"/>
              <a:gd name="connsiteY0" fmla="*/ 2923 h 10000"/>
              <a:gd name="connsiteX1" fmla="*/ 352 w 10036"/>
              <a:gd name="connsiteY1" fmla="*/ 2770 h 10000"/>
              <a:gd name="connsiteX2" fmla="*/ 584 w 10036"/>
              <a:gd name="connsiteY2" fmla="*/ 2307 h 10000"/>
              <a:gd name="connsiteX3" fmla="*/ 469 w 10036"/>
              <a:gd name="connsiteY3" fmla="*/ 1923 h 10000"/>
              <a:gd name="connsiteX4" fmla="*/ 584 w 10036"/>
              <a:gd name="connsiteY4" fmla="*/ 1692 h 10000"/>
              <a:gd name="connsiteX5" fmla="*/ 1291 w 10036"/>
              <a:gd name="connsiteY5" fmla="*/ 1846 h 10000"/>
              <a:gd name="connsiteX6" fmla="*/ 2582 w 10036"/>
              <a:gd name="connsiteY6" fmla="*/ 1615 h 10000"/>
              <a:gd name="connsiteX7" fmla="*/ 3637 w 10036"/>
              <a:gd name="connsiteY7" fmla="*/ 1154 h 10000"/>
              <a:gd name="connsiteX8" fmla="*/ 4344 w 10036"/>
              <a:gd name="connsiteY8" fmla="*/ 923 h 10000"/>
              <a:gd name="connsiteX9" fmla="*/ 5163 w 10036"/>
              <a:gd name="connsiteY9" fmla="*/ 308 h 10000"/>
              <a:gd name="connsiteX10" fmla="*/ 5634 w 10036"/>
              <a:gd name="connsiteY10" fmla="*/ 153 h 10000"/>
              <a:gd name="connsiteX11" fmla="*/ 5984 w 10036"/>
              <a:gd name="connsiteY11" fmla="*/ 0 h 10000"/>
              <a:gd name="connsiteX12" fmla="*/ 6453 w 10036"/>
              <a:gd name="connsiteY12" fmla="*/ 77 h 10000"/>
              <a:gd name="connsiteX13" fmla="*/ 6572 w 10036"/>
              <a:gd name="connsiteY13" fmla="*/ 308 h 10000"/>
              <a:gd name="connsiteX14" fmla="*/ 6924 w 10036"/>
              <a:gd name="connsiteY14" fmla="*/ 384 h 10000"/>
              <a:gd name="connsiteX15" fmla="*/ 7744 w 10036"/>
              <a:gd name="connsiteY15" fmla="*/ 1154 h 10000"/>
              <a:gd name="connsiteX16" fmla="*/ 8541 w 10036"/>
              <a:gd name="connsiteY16" fmla="*/ 2052 h 10000"/>
              <a:gd name="connsiteX17" fmla="*/ 9858 w 10036"/>
              <a:gd name="connsiteY17" fmla="*/ 3000 h 10000"/>
              <a:gd name="connsiteX18" fmla="*/ 9793 w 10036"/>
              <a:gd name="connsiteY18" fmla="*/ 5059 h 10000"/>
              <a:gd name="connsiteX19" fmla="*/ 7744 w 10036"/>
              <a:gd name="connsiteY19" fmla="*/ 7385 h 10000"/>
              <a:gd name="connsiteX20" fmla="*/ 6688 w 10036"/>
              <a:gd name="connsiteY20" fmla="*/ 9231 h 10000"/>
              <a:gd name="connsiteX21" fmla="*/ 6453 w 10036"/>
              <a:gd name="connsiteY21" fmla="*/ 9692 h 10000"/>
              <a:gd name="connsiteX22" fmla="*/ 5753 w 10036"/>
              <a:gd name="connsiteY22" fmla="*/ 10000 h 10000"/>
              <a:gd name="connsiteX23" fmla="*/ 4931 w 10036"/>
              <a:gd name="connsiteY23" fmla="*/ 8616 h 10000"/>
              <a:gd name="connsiteX24" fmla="*/ 4576 w 10036"/>
              <a:gd name="connsiteY24" fmla="*/ 8154 h 10000"/>
              <a:gd name="connsiteX25" fmla="*/ 4108 w 10036"/>
              <a:gd name="connsiteY25" fmla="*/ 6846 h 10000"/>
              <a:gd name="connsiteX26" fmla="*/ 3991 w 10036"/>
              <a:gd name="connsiteY26" fmla="*/ 5307 h 10000"/>
              <a:gd name="connsiteX27" fmla="*/ 3285 w 10036"/>
              <a:gd name="connsiteY27" fmla="*/ 5307 h 10000"/>
              <a:gd name="connsiteX28" fmla="*/ 2817 w 10036"/>
              <a:gd name="connsiteY28" fmla="*/ 4846 h 10000"/>
              <a:gd name="connsiteX29" fmla="*/ 2227 w 10036"/>
              <a:gd name="connsiteY29" fmla="*/ 4231 h 10000"/>
              <a:gd name="connsiteX30" fmla="*/ 1645 w 10036"/>
              <a:gd name="connsiteY30" fmla="*/ 3538 h 10000"/>
              <a:gd name="connsiteX31" fmla="*/ 940 w 10036"/>
              <a:gd name="connsiteY31" fmla="*/ 3384 h 10000"/>
              <a:gd name="connsiteX32" fmla="*/ 0 w 10036"/>
              <a:gd name="connsiteY32" fmla="*/ 2923 h 10000"/>
              <a:gd name="connsiteX0" fmla="*/ 0 w 10036"/>
              <a:gd name="connsiteY0" fmla="*/ 2923 h 10000"/>
              <a:gd name="connsiteX1" fmla="*/ 352 w 10036"/>
              <a:gd name="connsiteY1" fmla="*/ 2770 h 10000"/>
              <a:gd name="connsiteX2" fmla="*/ 584 w 10036"/>
              <a:gd name="connsiteY2" fmla="*/ 2307 h 10000"/>
              <a:gd name="connsiteX3" fmla="*/ 469 w 10036"/>
              <a:gd name="connsiteY3" fmla="*/ 1923 h 10000"/>
              <a:gd name="connsiteX4" fmla="*/ 584 w 10036"/>
              <a:gd name="connsiteY4" fmla="*/ 1692 h 10000"/>
              <a:gd name="connsiteX5" fmla="*/ 1291 w 10036"/>
              <a:gd name="connsiteY5" fmla="*/ 1846 h 10000"/>
              <a:gd name="connsiteX6" fmla="*/ 2582 w 10036"/>
              <a:gd name="connsiteY6" fmla="*/ 1615 h 10000"/>
              <a:gd name="connsiteX7" fmla="*/ 3637 w 10036"/>
              <a:gd name="connsiteY7" fmla="*/ 1154 h 10000"/>
              <a:gd name="connsiteX8" fmla="*/ 4344 w 10036"/>
              <a:gd name="connsiteY8" fmla="*/ 923 h 10000"/>
              <a:gd name="connsiteX9" fmla="*/ 5163 w 10036"/>
              <a:gd name="connsiteY9" fmla="*/ 308 h 10000"/>
              <a:gd name="connsiteX10" fmla="*/ 5634 w 10036"/>
              <a:gd name="connsiteY10" fmla="*/ 153 h 10000"/>
              <a:gd name="connsiteX11" fmla="*/ 5984 w 10036"/>
              <a:gd name="connsiteY11" fmla="*/ 0 h 10000"/>
              <a:gd name="connsiteX12" fmla="*/ 6453 w 10036"/>
              <a:gd name="connsiteY12" fmla="*/ 77 h 10000"/>
              <a:gd name="connsiteX13" fmla="*/ 6572 w 10036"/>
              <a:gd name="connsiteY13" fmla="*/ 308 h 10000"/>
              <a:gd name="connsiteX14" fmla="*/ 6924 w 10036"/>
              <a:gd name="connsiteY14" fmla="*/ 384 h 10000"/>
              <a:gd name="connsiteX15" fmla="*/ 7744 w 10036"/>
              <a:gd name="connsiteY15" fmla="*/ 1154 h 10000"/>
              <a:gd name="connsiteX16" fmla="*/ 8541 w 10036"/>
              <a:gd name="connsiteY16" fmla="*/ 2052 h 10000"/>
              <a:gd name="connsiteX17" fmla="*/ 9858 w 10036"/>
              <a:gd name="connsiteY17" fmla="*/ 3000 h 10000"/>
              <a:gd name="connsiteX18" fmla="*/ 9793 w 10036"/>
              <a:gd name="connsiteY18" fmla="*/ 5059 h 10000"/>
              <a:gd name="connsiteX19" fmla="*/ 7744 w 10036"/>
              <a:gd name="connsiteY19" fmla="*/ 7385 h 10000"/>
              <a:gd name="connsiteX20" fmla="*/ 6688 w 10036"/>
              <a:gd name="connsiteY20" fmla="*/ 9231 h 10000"/>
              <a:gd name="connsiteX21" fmla="*/ 6453 w 10036"/>
              <a:gd name="connsiteY21" fmla="*/ 9692 h 10000"/>
              <a:gd name="connsiteX22" fmla="*/ 5753 w 10036"/>
              <a:gd name="connsiteY22" fmla="*/ 10000 h 10000"/>
              <a:gd name="connsiteX23" fmla="*/ 4931 w 10036"/>
              <a:gd name="connsiteY23" fmla="*/ 8616 h 10000"/>
              <a:gd name="connsiteX24" fmla="*/ 4576 w 10036"/>
              <a:gd name="connsiteY24" fmla="*/ 8154 h 10000"/>
              <a:gd name="connsiteX25" fmla="*/ 3991 w 10036"/>
              <a:gd name="connsiteY25" fmla="*/ 5307 h 10000"/>
              <a:gd name="connsiteX26" fmla="*/ 3285 w 10036"/>
              <a:gd name="connsiteY26" fmla="*/ 5307 h 10000"/>
              <a:gd name="connsiteX27" fmla="*/ 2817 w 10036"/>
              <a:gd name="connsiteY27" fmla="*/ 4846 h 10000"/>
              <a:gd name="connsiteX28" fmla="*/ 2227 w 10036"/>
              <a:gd name="connsiteY28" fmla="*/ 4231 h 10000"/>
              <a:gd name="connsiteX29" fmla="*/ 1645 w 10036"/>
              <a:gd name="connsiteY29" fmla="*/ 3538 h 10000"/>
              <a:gd name="connsiteX30" fmla="*/ 940 w 10036"/>
              <a:gd name="connsiteY30" fmla="*/ 3384 h 10000"/>
              <a:gd name="connsiteX31" fmla="*/ 0 w 10036"/>
              <a:gd name="connsiteY31" fmla="*/ 2923 h 10000"/>
              <a:gd name="connsiteX0" fmla="*/ 0 w 10036"/>
              <a:gd name="connsiteY0" fmla="*/ 2923 h 10015"/>
              <a:gd name="connsiteX1" fmla="*/ 352 w 10036"/>
              <a:gd name="connsiteY1" fmla="*/ 2770 h 10015"/>
              <a:gd name="connsiteX2" fmla="*/ 584 w 10036"/>
              <a:gd name="connsiteY2" fmla="*/ 2307 h 10015"/>
              <a:gd name="connsiteX3" fmla="*/ 469 w 10036"/>
              <a:gd name="connsiteY3" fmla="*/ 1923 h 10015"/>
              <a:gd name="connsiteX4" fmla="*/ 584 w 10036"/>
              <a:gd name="connsiteY4" fmla="*/ 1692 h 10015"/>
              <a:gd name="connsiteX5" fmla="*/ 1291 w 10036"/>
              <a:gd name="connsiteY5" fmla="*/ 1846 h 10015"/>
              <a:gd name="connsiteX6" fmla="*/ 2582 w 10036"/>
              <a:gd name="connsiteY6" fmla="*/ 1615 h 10015"/>
              <a:gd name="connsiteX7" fmla="*/ 3637 w 10036"/>
              <a:gd name="connsiteY7" fmla="*/ 1154 h 10015"/>
              <a:gd name="connsiteX8" fmla="*/ 4344 w 10036"/>
              <a:gd name="connsiteY8" fmla="*/ 923 h 10015"/>
              <a:gd name="connsiteX9" fmla="*/ 5163 w 10036"/>
              <a:gd name="connsiteY9" fmla="*/ 308 h 10015"/>
              <a:gd name="connsiteX10" fmla="*/ 5634 w 10036"/>
              <a:gd name="connsiteY10" fmla="*/ 153 h 10015"/>
              <a:gd name="connsiteX11" fmla="*/ 5984 w 10036"/>
              <a:gd name="connsiteY11" fmla="*/ 0 h 10015"/>
              <a:gd name="connsiteX12" fmla="*/ 6453 w 10036"/>
              <a:gd name="connsiteY12" fmla="*/ 77 h 10015"/>
              <a:gd name="connsiteX13" fmla="*/ 6572 w 10036"/>
              <a:gd name="connsiteY13" fmla="*/ 308 h 10015"/>
              <a:gd name="connsiteX14" fmla="*/ 6924 w 10036"/>
              <a:gd name="connsiteY14" fmla="*/ 384 h 10015"/>
              <a:gd name="connsiteX15" fmla="*/ 7744 w 10036"/>
              <a:gd name="connsiteY15" fmla="*/ 1154 h 10015"/>
              <a:gd name="connsiteX16" fmla="*/ 8541 w 10036"/>
              <a:gd name="connsiteY16" fmla="*/ 2052 h 10015"/>
              <a:gd name="connsiteX17" fmla="*/ 9858 w 10036"/>
              <a:gd name="connsiteY17" fmla="*/ 3000 h 10015"/>
              <a:gd name="connsiteX18" fmla="*/ 9793 w 10036"/>
              <a:gd name="connsiteY18" fmla="*/ 5059 h 10015"/>
              <a:gd name="connsiteX19" fmla="*/ 7744 w 10036"/>
              <a:gd name="connsiteY19" fmla="*/ 7385 h 10015"/>
              <a:gd name="connsiteX20" fmla="*/ 6688 w 10036"/>
              <a:gd name="connsiteY20" fmla="*/ 9231 h 10015"/>
              <a:gd name="connsiteX21" fmla="*/ 5753 w 10036"/>
              <a:gd name="connsiteY21" fmla="*/ 10000 h 10015"/>
              <a:gd name="connsiteX22" fmla="*/ 4931 w 10036"/>
              <a:gd name="connsiteY22" fmla="*/ 8616 h 10015"/>
              <a:gd name="connsiteX23" fmla="*/ 4576 w 10036"/>
              <a:gd name="connsiteY23" fmla="*/ 8154 h 10015"/>
              <a:gd name="connsiteX24" fmla="*/ 3991 w 10036"/>
              <a:gd name="connsiteY24" fmla="*/ 5307 h 10015"/>
              <a:gd name="connsiteX25" fmla="*/ 3285 w 10036"/>
              <a:gd name="connsiteY25" fmla="*/ 5307 h 10015"/>
              <a:gd name="connsiteX26" fmla="*/ 2817 w 10036"/>
              <a:gd name="connsiteY26" fmla="*/ 4846 h 10015"/>
              <a:gd name="connsiteX27" fmla="*/ 2227 w 10036"/>
              <a:gd name="connsiteY27" fmla="*/ 4231 h 10015"/>
              <a:gd name="connsiteX28" fmla="*/ 1645 w 10036"/>
              <a:gd name="connsiteY28" fmla="*/ 3538 h 10015"/>
              <a:gd name="connsiteX29" fmla="*/ 940 w 10036"/>
              <a:gd name="connsiteY29" fmla="*/ 3384 h 10015"/>
              <a:gd name="connsiteX30" fmla="*/ 0 w 10036"/>
              <a:gd name="connsiteY30" fmla="*/ 2923 h 10015"/>
              <a:gd name="connsiteX0" fmla="*/ 0 w 10036"/>
              <a:gd name="connsiteY0" fmla="*/ 2923 h 9270"/>
              <a:gd name="connsiteX1" fmla="*/ 352 w 10036"/>
              <a:gd name="connsiteY1" fmla="*/ 2770 h 9270"/>
              <a:gd name="connsiteX2" fmla="*/ 584 w 10036"/>
              <a:gd name="connsiteY2" fmla="*/ 2307 h 9270"/>
              <a:gd name="connsiteX3" fmla="*/ 469 w 10036"/>
              <a:gd name="connsiteY3" fmla="*/ 1923 h 9270"/>
              <a:gd name="connsiteX4" fmla="*/ 584 w 10036"/>
              <a:gd name="connsiteY4" fmla="*/ 1692 h 9270"/>
              <a:gd name="connsiteX5" fmla="*/ 1291 w 10036"/>
              <a:gd name="connsiteY5" fmla="*/ 1846 h 9270"/>
              <a:gd name="connsiteX6" fmla="*/ 2582 w 10036"/>
              <a:gd name="connsiteY6" fmla="*/ 1615 h 9270"/>
              <a:gd name="connsiteX7" fmla="*/ 3637 w 10036"/>
              <a:gd name="connsiteY7" fmla="*/ 1154 h 9270"/>
              <a:gd name="connsiteX8" fmla="*/ 4344 w 10036"/>
              <a:gd name="connsiteY8" fmla="*/ 923 h 9270"/>
              <a:gd name="connsiteX9" fmla="*/ 5163 w 10036"/>
              <a:gd name="connsiteY9" fmla="*/ 308 h 9270"/>
              <a:gd name="connsiteX10" fmla="*/ 5634 w 10036"/>
              <a:gd name="connsiteY10" fmla="*/ 153 h 9270"/>
              <a:gd name="connsiteX11" fmla="*/ 5984 w 10036"/>
              <a:gd name="connsiteY11" fmla="*/ 0 h 9270"/>
              <a:gd name="connsiteX12" fmla="*/ 6453 w 10036"/>
              <a:gd name="connsiteY12" fmla="*/ 77 h 9270"/>
              <a:gd name="connsiteX13" fmla="*/ 6572 w 10036"/>
              <a:gd name="connsiteY13" fmla="*/ 308 h 9270"/>
              <a:gd name="connsiteX14" fmla="*/ 6924 w 10036"/>
              <a:gd name="connsiteY14" fmla="*/ 384 h 9270"/>
              <a:gd name="connsiteX15" fmla="*/ 7744 w 10036"/>
              <a:gd name="connsiteY15" fmla="*/ 1154 h 9270"/>
              <a:gd name="connsiteX16" fmla="*/ 8541 w 10036"/>
              <a:gd name="connsiteY16" fmla="*/ 2052 h 9270"/>
              <a:gd name="connsiteX17" fmla="*/ 9858 w 10036"/>
              <a:gd name="connsiteY17" fmla="*/ 3000 h 9270"/>
              <a:gd name="connsiteX18" fmla="*/ 9793 w 10036"/>
              <a:gd name="connsiteY18" fmla="*/ 5059 h 9270"/>
              <a:gd name="connsiteX19" fmla="*/ 7744 w 10036"/>
              <a:gd name="connsiteY19" fmla="*/ 7385 h 9270"/>
              <a:gd name="connsiteX20" fmla="*/ 6688 w 10036"/>
              <a:gd name="connsiteY20" fmla="*/ 9231 h 9270"/>
              <a:gd name="connsiteX21" fmla="*/ 4931 w 10036"/>
              <a:gd name="connsiteY21" fmla="*/ 8616 h 9270"/>
              <a:gd name="connsiteX22" fmla="*/ 4576 w 10036"/>
              <a:gd name="connsiteY22" fmla="*/ 8154 h 9270"/>
              <a:gd name="connsiteX23" fmla="*/ 3991 w 10036"/>
              <a:gd name="connsiteY23" fmla="*/ 5307 h 9270"/>
              <a:gd name="connsiteX24" fmla="*/ 3285 w 10036"/>
              <a:gd name="connsiteY24" fmla="*/ 5307 h 9270"/>
              <a:gd name="connsiteX25" fmla="*/ 2817 w 10036"/>
              <a:gd name="connsiteY25" fmla="*/ 4846 h 9270"/>
              <a:gd name="connsiteX26" fmla="*/ 2227 w 10036"/>
              <a:gd name="connsiteY26" fmla="*/ 4231 h 9270"/>
              <a:gd name="connsiteX27" fmla="*/ 1645 w 10036"/>
              <a:gd name="connsiteY27" fmla="*/ 3538 h 9270"/>
              <a:gd name="connsiteX28" fmla="*/ 940 w 10036"/>
              <a:gd name="connsiteY28" fmla="*/ 3384 h 9270"/>
              <a:gd name="connsiteX29" fmla="*/ 0 w 10036"/>
              <a:gd name="connsiteY29" fmla="*/ 2923 h 9270"/>
              <a:gd name="connsiteX0" fmla="*/ 0 w 10000"/>
              <a:gd name="connsiteY0" fmla="*/ 3153 h 9328"/>
              <a:gd name="connsiteX1" fmla="*/ 351 w 10000"/>
              <a:gd name="connsiteY1" fmla="*/ 2988 h 9328"/>
              <a:gd name="connsiteX2" fmla="*/ 582 w 10000"/>
              <a:gd name="connsiteY2" fmla="*/ 2489 h 9328"/>
              <a:gd name="connsiteX3" fmla="*/ 467 w 10000"/>
              <a:gd name="connsiteY3" fmla="*/ 2074 h 9328"/>
              <a:gd name="connsiteX4" fmla="*/ 582 w 10000"/>
              <a:gd name="connsiteY4" fmla="*/ 1825 h 9328"/>
              <a:gd name="connsiteX5" fmla="*/ 1286 w 10000"/>
              <a:gd name="connsiteY5" fmla="*/ 1991 h 9328"/>
              <a:gd name="connsiteX6" fmla="*/ 2573 w 10000"/>
              <a:gd name="connsiteY6" fmla="*/ 1742 h 9328"/>
              <a:gd name="connsiteX7" fmla="*/ 3624 w 10000"/>
              <a:gd name="connsiteY7" fmla="*/ 1245 h 9328"/>
              <a:gd name="connsiteX8" fmla="*/ 4328 w 10000"/>
              <a:gd name="connsiteY8" fmla="*/ 996 h 9328"/>
              <a:gd name="connsiteX9" fmla="*/ 5144 w 10000"/>
              <a:gd name="connsiteY9" fmla="*/ 332 h 9328"/>
              <a:gd name="connsiteX10" fmla="*/ 5614 w 10000"/>
              <a:gd name="connsiteY10" fmla="*/ 165 h 9328"/>
              <a:gd name="connsiteX11" fmla="*/ 5963 w 10000"/>
              <a:gd name="connsiteY11" fmla="*/ 0 h 9328"/>
              <a:gd name="connsiteX12" fmla="*/ 6430 w 10000"/>
              <a:gd name="connsiteY12" fmla="*/ 83 h 9328"/>
              <a:gd name="connsiteX13" fmla="*/ 6548 w 10000"/>
              <a:gd name="connsiteY13" fmla="*/ 332 h 9328"/>
              <a:gd name="connsiteX14" fmla="*/ 6899 w 10000"/>
              <a:gd name="connsiteY14" fmla="*/ 414 h 9328"/>
              <a:gd name="connsiteX15" fmla="*/ 7716 w 10000"/>
              <a:gd name="connsiteY15" fmla="*/ 1245 h 9328"/>
              <a:gd name="connsiteX16" fmla="*/ 8510 w 10000"/>
              <a:gd name="connsiteY16" fmla="*/ 2214 h 9328"/>
              <a:gd name="connsiteX17" fmla="*/ 9823 w 10000"/>
              <a:gd name="connsiteY17" fmla="*/ 3236 h 9328"/>
              <a:gd name="connsiteX18" fmla="*/ 9758 w 10000"/>
              <a:gd name="connsiteY18" fmla="*/ 5457 h 9328"/>
              <a:gd name="connsiteX19" fmla="*/ 7716 w 10000"/>
              <a:gd name="connsiteY19" fmla="*/ 7967 h 9328"/>
              <a:gd name="connsiteX20" fmla="*/ 4913 w 10000"/>
              <a:gd name="connsiteY20" fmla="*/ 9294 h 9328"/>
              <a:gd name="connsiteX21" fmla="*/ 4560 w 10000"/>
              <a:gd name="connsiteY21" fmla="*/ 8796 h 9328"/>
              <a:gd name="connsiteX22" fmla="*/ 3977 w 10000"/>
              <a:gd name="connsiteY22" fmla="*/ 5725 h 9328"/>
              <a:gd name="connsiteX23" fmla="*/ 3273 w 10000"/>
              <a:gd name="connsiteY23" fmla="*/ 5725 h 9328"/>
              <a:gd name="connsiteX24" fmla="*/ 2807 w 10000"/>
              <a:gd name="connsiteY24" fmla="*/ 5228 h 9328"/>
              <a:gd name="connsiteX25" fmla="*/ 2219 w 10000"/>
              <a:gd name="connsiteY25" fmla="*/ 4564 h 9328"/>
              <a:gd name="connsiteX26" fmla="*/ 1639 w 10000"/>
              <a:gd name="connsiteY26" fmla="*/ 3817 h 9328"/>
              <a:gd name="connsiteX27" fmla="*/ 937 w 10000"/>
              <a:gd name="connsiteY27" fmla="*/ 3650 h 9328"/>
              <a:gd name="connsiteX28" fmla="*/ 0 w 10000"/>
              <a:gd name="connsiteY28" fmla="*/ 3153 h 9328"/>
              <a:gd name="connsiteX0" fmla="*/ 0 w 10000"/>
              <a:gd name="connsiteY0" fmla="*/ 3380 h 10047"/>
              <a:gd name="connsiteX1" fmla="*/ 351 w 10000"/>
              <a:gd name="connsiteY1" fmla="*/ 3203 h 10047"/>
              <a:gd name="connsiteX2" fmla="*/ 582 w 10000"/>
              <a:gd name="connsiteY2" fmla="*/ 2668 h 10047"/>
              <a:gd name="connsiteX3" fmla="*/ 467 w 10000"/>
              <a:gd name="connsiteY3" fmla="*/ 2223 h 10047"/>
              <a:gd name="connsiteX4" fmla="*/ 582 w 10000"/>
              <a:gd name="connsiteY4" fmla="*/ 1956 h 10047"/>
              <a:gd name="connsiteX5" fmla="*/ 1286 w 10000"/>
              <a:gd name="connsiteY5" fmla="*/ 2134 h 10047"/>
              <a:gd name="connsiteX6" fmla="*/ 2573 w 10000"/>
              <a:gd name="connsiteY6" fmla="*/ 1867 h 10047"/>
              <a:gd name="connsiteX7" fmla="*/ 3624 w 10000"/>
              <a:gd name="connsiteY7" fmla="*/ 1335 h 10047"/>
              <a:gd name="connsiteX8" fmla="*/ 4328 w 10000"/>
              <a:gd name="connsiteY8" fmla="*/ 1068 h 10047"/>
              <a:gd name="connsiteX9" fmla="*/ 5144 w 10000"/>
              <a:gd name="connsiteY9" fmla="*/ 356 h 10047"/>
              <a:gd name="connsiteX10" fmla="*/ 5614 w 10000"/>
              <a:gd name="connsiteY10" fmla="*/ 177 h 10047"/>
              <a:gd name="connsiteX11" fmla="*/ 5963 w 10000"/>
              <a:gd name="connsiteY11" fmla="*/ 0 h 10047"/>
              <a:gd name="connsiteX12" fmla="*/ 6430 w 10000"/>
              <a:gd name="connsiteY12" fmla="*/ 89 h 10047"/>
              <a:gd name="connsiteX13" fmla="*/ 6548 w 10000"/>
              <a:gd name="connsiteY13" fmla="*/ 356 h 10047"/>
              <a:gd name="connsiteX14" fmla="*/ 6899 w 10000"/>
              <a:gd name="connsiteY14" fmla="*/ 444 h 10047"/>
              <a:gd name="connsiteX15" fmla="*/ 7716 w 10000"/>
              <a:gd name="connsiteY15" fmla="*/ 1335 h 10047"/>
              <a:gd name="connsiteX16" fmla="*/ 8510 w 10000"/>
              <a:gd name="connsiteY16" fmla="*/ 2373 h 10047"/>
              <a:gd name="connsiteX17" fmla="*/ 9823 w 10000"/>
              <a:gd name="connsiteY17" fmla="*/ 3469 h 10047"/>
              <a:gd name="connsiteX18" fmla="*/ 9758 w 10000"/>
              <a:gd name="connsiteY18" fmla="*/ 5850 h 10047"/>
              <a:gd name="connsiteX19" fmla="*/ 7716 w 10000"/>
              <a:gd name="connsiteY19" fmla="*/ 8541 h 10047"/>
              <a:gd name="connsiteX20" fmla="*/ 4913 w 10000"/>
              <a:gd name="connsiteY20" fmla="*/ 9964 h 10047"/>
              <a:gd name="connsiteX21" fmla="*/ 3977 w 10000"/>
              <a:gd name="connsiteY21" fmla="*/ 6137 h 10047"/>
              <a:gd name="connsiteX22" fmla="*/ 3273 w 10000"/>
              <a:gd name="connsiteY22" fmla="*/ 6137 h 10047"/>
              <a:gd name="connsiteX23" fmla="*/ 2807 w 10000"/>
              <a:gd name="connsiteY23" fmla="*/ 5605 h 10047"/>
              <a:gd name="connsiteX24" fmla="*/ 2219 w 10000"/>
              <a:gd name="connsiteY24" fmla="*/ 4893 h 10047"/>
              <a:gd name="connsiteX25" fmla="*/ 1639 w 10000"/>
              <a:gd name="connsiteY25" fmla="*/ 4092 h 10047"/>
              <a:gd name="connsiteX26" fmla="*/ 937 w 10000"/>
              <a:gd name="connsiteY26" fmla="*/ 3913 h 10047"/>
              <a:gd name="connsiteX27" fmla="*/ 0 w 10000"/>
              <a:gd name="connsiteY27" fmla="*/ 3380 h 10047"/>
              <a:gd name="connsiteX0" fmla="*/ 0 w 10000"/>
              <a:gd name="connsiteY0" fmla="*/ 3380 h 10047"/>
              <a:gd name="connsiteX1" fmla="*/ 351 w 10000"/>
              <a:gd name="connsiteY1" fmla="*/ 3203 h 10047"/>
              <a:gd name="connsiteX2" fmla="*/ 582 w 10000"/>
              <a:gd name="connsiteY2" fmla="*/ 2668 h 10047"/>
              <a:gd name="connsiteX3" fmla="*/ 467 w 10000"/>
              <a:gd name="connsiteY3" fmla="*/ 2223 h 10047"/>
              <a:gd name="connsiteX4" fmla="*/ 582 w 10000"/>
              <a:gd name="connsiteY4" fmla="*/ 1956 h 10047"/>
              <a:gd name="connsiteX5" fmla="*/ 1286 w 10000"/>
              <a:gd name="connsiteY5" fmla="*/ 2134 h 10047"/>
              <a:gd name="connsiteX6" fmla="*/ 2573 w 10000"/>
              <a:gd name="connsiteY6" fmla="*/ 1867 h 10047"/>
              <a:gd name="connsiteX7" fmla="*/ 3624 w 10000"/>
              <a:gd name="connsiteY7" fmla="*/ 1335 h 10047"/>
              <a:gd name="connsiteX8" fmla="*/ 4328 w 10000"/>
              <a:gd name="connsiteY8" fmla="*/ 1068 h 10047"/>
              <a:gd name="connsiteX9" fmla="*/ 5144 w 10000"/>
              <a:gd name="connsiteY9" fmla="*/ 356 h 10047"/>
              <a:gd name="connsiteX10" fmla="*/ 5614 w 10000"/>
              <a:gd name="connsiteY10" fmla="*/ 177 h 10047"/>
              <a:gd name="connsiteX11" fmla="*/ 5963 w 10000"/>
              <a:gd name="connsiteY11" fmla="*/ 0 h 10047"/>
              <a:gd name="connsiteX12" fmla="*/ 6430 w 10000"/>
              <a:gd name="connsiteY12" fmla="*/ 89 h 10047"/>
              <a:gd name="connsiteX13" fmla="*/ 6548 w 10000"/>
              <a:gd name="connsiteY13" fmla="*/ 356 h 10047"/>
              <a:gd name="connsiteX14" fmla="*/ 6899 w 10000"/>
              <a:gd name="connsiteY14" fmla="*/ 444 h 10047"/>
              <a:gd name="connsiteX15" fmla="*/ 7716 w 10000"/>
              <a:gd name="connsiteY15" fmla="*/ 1335 h 10047"/>
              <a:gd name="connsiteX16" fmla="*/ 8510 w 10000"/>
              <a:gd name="connsiteY16" fmla="*/ 2373 h 10047"/>
              <a:gd name="connsiteX17" fmla="*/ 9823 w 10000"/>
              <a:gd name="connsiteY17" fmla="*/ 3469 h 10047"/>
              <a:gd name="connsiteX18" fmla="*/ 9758 w 10000"/>
              <a:gd name="connsiteY18" fmla="*/ 5850 h 10047"/>
              <a:gd name="connsiteX19" fmla="*/ 7716 w 10000"/>
              <a:gd name="connsiteY19" fmla="*/ 8541 h 10047"/>
              <a:gd name="connsiteX20" fmla="*/ 4913 w 10000"/>
              <a:gd name="connsiteY20" fmla="*/ 9964 h 10047"/>
              <a:gd name="connsiteX21" fmla="*/ 3273 w 10000"/>
              <a:gd name="connsiteY21" fmla="*/ 6137 h 10047"/>
              <a:gd name="connsiteX22" fmla="*/ 2807 w 10000"/>
              <a:gd name="connsiteY22" fmla="*/ 5605 h 10047"/>
              <a:gd name="connsiteX23" fmla="*/ 2219 w 10000"/>
              <a:gd name="connsiteY23" fmla="*/ 4893 h 10047"/>
              <a:gd name="connsiteX24" fmla="*/ 1639 w 10000"/>
              <a:gd name="connsiteY24" fmla="*/ 4092 h 10047"/>
              <a:gd name="connsiteX25" fmla="*/ 937 w 10000"/>
              <a:gd name="connsiteY25" fmla="*/ 3913 h 10047"/>
              <a:gd name="connsiteX26" fmla="*/ 0 w 10000"/>
              <a:gd name="connsiteY26" fmla="*/ 3380 h 10047"/>
              <a:gd name="connsiteX0" fmla="*/ 0 w 10000"/>
              <a:gd name="connsiteY0" fmla="*/ 3380 h 10076"/>
              <a:gd name="connsiteX1" fmla="*/ 351 w 10000"/>
              <a:gd name="connsiteY1" fmla="*/ 3203 h 10076"/>
              <a:gd name="connsiteX2" fmla="*/ 582 w 10000"/>
              <a:gd name="connsiteY2" fmla="*/ 2668 h 10076"/>
              <a:gd name="connsiteX3" fmla="*/ 467 w 10000"/>
              <a:gd name="connsiteY3" fmla="*/ 2223 h 10076"/>
              <a:gd name="connsiteX4" fmla="*/ 582 w 10000"/>
              <a:gd name="connsiteY4" fmla="*/ 1956 h 10076"/>
              <a:gd name="connsiteX5" fmla="*/ 1286 w 10000"/>
              <a:gd name="connsiteY5" fmla="*/ 2134 h 10076"/>
              <a:gd name="connsiteX6" fmla="*/ 2573 w 10000"/>
              <a:gd name="connsiteY6" fmla="*/ 1867 h 10076"/>
              <a:gd name="connsiteX7" fmla="*/ 3624 w 10000"/>
              <a:gd name="connsiteY7" fmla="*/ 1335 h 10076"/>
              <a:gd name="connsiteX8" fmla="*/ 4328 w 10000"/>
              <a:gd name="connsiteY8" fmla="*/ 1068 h 10076"/>
              <a:gd name="connsiteX9" fmla="*/ 5144 w 10000"/>
              <a:gd name="connsiteY9" fmla="*/ 356 h 10076"/>
              <a:gd name="connsiteX10" fmla="*/ 5614 w 10000"/>
              <a:gd name="connsiteY10" fmla="*/ 177 h 10076"/>
              <a:gd name="connsiteX11" fmla="*/ 5963 w 10000"/>
              <a:gd name="connsiteY11" fmla="*/ 0 h 10076"/>
              <a:gd name="connsiteX12" fmla="*/ 6430 w 10000"/>
              <a:gd name="connsiteY12" fmla="*/ 89 h 10076"/>
              <a:gd name="connsiteX13" fmla="*/ 6548 w 10000"/>
              <a:gd name="connsiteY13" fmla="*/ 356 h 10076"/>
              <a:gd name="connsiteX14" fmla="*/ 6899 w 10000"/>
              <a:gd name="connsiteY14" fmla="*/ 444 h 10076"/>
              <a:gd name="connsiteX15" fmla="*/ 7716 w 10000"/>
              <a:gd name="connsiteY15" fmla="*/ 1335 h 10076"/>
              <a:gd name="connsiteX16" fmla="*/ 8510 w 10000"/>
              <a:gd name="connsiteY16" fmla="*/ 2373 h 10076"/>
              <a:gd name="connsiteX17" fmla="*/ 9823 w 10000"/>
              <a:gd name="connsiteY17" fmla="*/ 3469 h 10076"/>
              <a:gd name="connsiteX18" fmla="*/ 9758 w 10000"/>
              <a:gd name="connsiteY18" fmla="*/ 5850 h 10076"/>
              <a:gd name="connsiteX19" fmla="*/ 7716 w 10000"/>
              <a:gd name="connsiteY19" fmla="*/ 8541 h 10076"/>
              <a:gd name="connsiteX20" fmla="*/ 4913 w 10000"/>
              <a:gd name="connsiteY20" fmla="*/ 9964 h 10076"/>
              <a:gd name="connsiteX21" fmla="*/ 2807 w 10000"/>
              <a:gd name="connsiteY21" fmla="*/ 5605 h 10076"/>
              <a:gd name="connsiteX22" fmla="*/ 2219 w 10000"/>
              <a:gd name="connsiteY22" fmla="*/ 4893 h 10076"/>
              <a:gd name="connsiteX23" fmla="*/ 1639 w 10000"/>
              <a:gd name="connsiteY23" fmla="*/ 4092 h 10076"/>
              <a:gd name="connsiteX24" fmla="*/ 937 w 10000"/>
              <a:gd name="connsiteY24" fmla="*/ 3913 h 10076"/>
              <a:gd name="connsiteX25" fmla="*/ 0 w 10000"/>
              <a:gd name="connsiteY25" fmla="*/ 3380 h 10076"/>
              <a:gd name="connsiteX0" fmla="*/ 0 w 10000"/>
              <a:gd name="connsiteY0" fmla="*/ 3380 h 10076"/>
              <a:gd name="connsiteX1" fmla="*/ 351 w 10000"/>
              <a:gd name="connsiteY1" fmla="*/ 3203 h 10076"/>
              <a:gd name="connsiteX2" fmla="*/ 582 w 10000"/>
              <a:gd name="connsiteY2" fmla="*/ 2668 h 10076"/>
              <a:gd name="connsiteX3" fmla="*/ 467 w 10000"/>
              <a:gd name="connsiteY3" fmla="*/ 2223 h 10076"/>
              <a:gd name="connsiteX4" fmla="*/ 582 w 10000"/>
              <a:gd name="connsiteY4" fmla="*/ 1956 h 10076"/>
              <a:gd name="connsiteX5" fmla="*/ 1286 w 10000"/>
              <a:gd name="connsiteY5" fmla="*/ 2134 h 10076"/>
              <a:gd name="connsiteX6" fmla="*/ 2573 w 10000"/>
              <a:gd name="connsiteY6" fmla="*/ 1867 h 10076"/>
              <a:gd name="connsiteX7" fmla="*/ 3624 w 10000"/>
              <a:gd name="connsiteY7" fmla="*/ 1335 h 10076"/>
              <a:gd name="connsiteX8" fmla="*/ 4328 w 10000"/>
              <a:gd name="connsiteY8" fmla="*/ 1068 h 10076"/>
              <a:gd name="connsiteX9" fmla="*/ 5144 w 10000"/>
              <a:gd name="connsiteY9" fmla="*/ 356 h 10076"/>
              <a:gd name="connsiteX10" fmla="*/ 5614 w 10000"/>
              <a:gd name="connsiteY10" fmla="*/ 177 h 10076"/>
              <a:gd name="connsiteX11" fmla="*/ 5963 w 10000"/>
              <a:gd name="connsiteY11" fmla="*/ 0 h 10076"/>
              <a:gd name="connsiteX12" fmla="*/ 6430 w 10000"/>
              <a:gd name="connsiteY12" fmla="*/ 89 h 10076"/>
              <a:gd name="connsiteX13" fmla="*/ 6548 w 10000"/>
              <a:gd name="connsiteY13" fmla="*/ 356 h 10076"/>
              <a:gd name="connsiteX14" fmla="*/ 6899 w 10000"/>
              <a:gd name="connsiteY14" fmla="*/ 444 h 10076"/>
              <a:gd name="connsiteX15" fmla="*/ 7716 w 10000"/>
              <a:gd name="connsiteY15" fmla="*/ 1335 h 10076"/>
              <a:gd name="connsiteX16" fmla="*/ 8510 w 10000"/>
              <a:gd name="connsiteY16" fmla="*/ 2373 h 10076"/>
              <a:gd name="connsiteX17" fmla="*/ 9823 w 10000"/>
              <a:gd name="connsiteY17" fmla="*/ 3469 h 10076"/>
              <a:gd name="connsiteX18" fmla="*/ 9758 w 10000"/>
              <a:gd name="connsiteY18" fmla="*/ 5850 h 10076"/>
              <a:gd name="connsiteX19" fmla="*/ 7716 w 10000"/>
              <a:gd name="connsiteY19" fmla="*/ 8541 h 10076"/>
              <a:gd name="connsiteX20" fmla="*/ 4913 w 10000"/>
              <a:gd name="connsiteY20" fmla="*/ 9964 h 10076"/>
              <a:gd name="connsiteX21" fmla="*/ 2807 w 10000"/>
              <a:gd name="connsiteY21" fmla="*/ 5605 h 10076"/>
              <a:gd name="connsiteX22" fmla="*/ 1639 w 10000"/>
              <a:gd name="connsiteY22" fmla="*/ 4092 h 10076"/>
              <a:gd name="connsiteX23" fmla="*/ 937 w 10000"/>
              <a:gd name="connsiteY23" fmla="*/ 3913 h 10076"/>
              <a:gd name="connsiteX24" fmla="*/ 0 w 10000"/>
              <a:gd name="connsiteY24" fmla="*/ 3380 h 10076"/>
              <a:gd name="connsiteX0" fmla="*/ 0 w 10000"/>
              <a:gd name="connsiteY0" fmla="*/ 3380 h 10076"/>
              <a:gd name="connsiteX1" fmla="*/ 351 w 10000"/>
              <a:gd name="connsiteY1" fmla="*/ 3203 h 10076"/>
              <a:gd name="connsiteX2" fmla="*/ 467 w 10000"/>
              <a:gd name="connsiteY2" fmla="*/ 2223 h 10076"/>
              <a:gd name="connsiteX3" fmla="*/ 582 w 10000"/>
              <a:gd name="connsiteY3" fmla="*/ 1956 h 10076"/>
              <a:gd name="connsiteX4" fmla="*/ 1286 w 10000"/>
              <a:gd name="connsiteY4" fmla="*/ 2134 h 10076"/>
              <a:gd name="connsiteX5" fmla="*/ 2573 w 10000"/>
              <a:gd name="connsiteY5" fmla="*/ 1867 h 10076"/>
              <a:gd name="connsiteX6" fmla="*/ 3624 w 10000"/>
              <a:gd name="connsiteY6" fmla="*/ 1335 h 10076"/>
              <a:gd name="connsiteX7" fmla="*/ 4328 w 10000"/>
              <a:gd name="connsiteY7" fmla="*/ 1068 h 10076"/>
              <a:gd name="connsiteX8" fmla="*/ 5144 w 10000"/>
              <a:gd name="connsiteY8" fmla="*/ 356 h 10076"/>
              <a:gd name="connsiteX9" fmla="*/ 5614 w 10000"/>
              <a:gd name="connsiteY9" fmla="*/ 177 h 10076"/>
              <a:gd name="connsiteX10" fmla="*/ 5963 w 10000"/>
              <a:gd name="connsiteY10" fmla="*/ 0 h 10076"/>
              <a:gd name="connsiteX11" fmla="*/ 6430 w 10000"/>
              <a:gd name="connsiteY11" fmla="*/ 89 h 10076"/>
              <a:gd name="connsiteX12" fmla="*/ 6548 w 10000"/>
              <a:gd name="connsiteY12" fmla="*/ 356 h 10076"/>
              <a:gd name="connsiteX13" fmla="*/ 6899 w 10000"/>
              <a:gd name="connsiteY13" fmla="*/ 444 h 10076"/>
              <a:gd name="connsiteX14" fmla="*/ 7716 w 10000"/>
              <a:gd name="connsiteY14" fmla="*/ 1335 h 10076"/>
              <a:gd name="connsiteX15" fmla="*/ 8510 w 10000"/>
              <a:gd name="connsiteY15" fmla="*/ 2373 h 10076"/>
              <a:gd name="connsiteX16" fmla="*/ 9823 w 10000"/>
              <a:gd name="connsiteY16" fmla="*/ 3469 h 10076"/>
              <a:gd name="connsiteX17" fmla="*/ 9758 w 10000"/>
              <a:gd name="connsiteY17" fmla="*/ 5850 h 10076"/>
              <a:gd name="connsiteX18" fmla="*/ 7716 w 10000"/>
              <a:gd name="connsiteY18" fmla="*/ 8541 h 10076"/>
              <a:gd name="connsiteX19" fmla="*/ 4913 w 10000"/>
              <a:gd name="connsiteY19" fmla="*/ 9964 h 10076"/>
              <a:gd name="connsiteX20" fmla="*/ 2807 w 10000"/>
              <a:gd name="connsiteY20" fmla="*/ 5605 h 10076"/>
              <a:gd name="connsiteX21" fmla="*/ 1639 w 10000"/>
              <a:gd name="connsiteY21" fmla="*/ 4092 h 10076"/>
              <a:gd name="connsiteX22" fmla="*/ 937 w 10000"/>
              <a:gd name="connsiteY22" fmla="*/ 3913 h 10076"/>
              <a:gd name="connsiteX23" fmla="*/ 0 w 10000"/>
              <a:gd name="connsiteY23" fmla="*/ 3380 h 10076"/>
              <a:gd name="connsiteX0" fmla="*/ 0 w 10000"/>
              <a:gd name="connsiteY0" fmla="*/ 3380 h 10076"/>
              <a:gd name="connsiteX1" fmla="*/ 351 w 10000"/>
              <a:gd name="connsiteY1" fmla="*/ 3203 h 10076"/>
              <a:gd name="connsiteX2" fmla="*/ 467 w 10000"/>
              <a:gd name="connsiteY2" fmla="*/ 2223 h 10076"/>
              <a:gd name="connsiteX3" fmla="*/ 1286 w 10000"/>
              <a:gd name="connsiteY3" fmla="*/ 2134 h 10076"/>
              <a:gd name="connsiteX4" fmla="*/ 2573 w 10000"/>
              <a:gd name="connsiteY4" fmla="*/ 1867 h 10076"/>
              <a:gd name="connsiteX5" fmla="*/ 3624 w 10000"/>
              <a:gd name="connsiteY5" fmla="*/ 1335 h 10076"/>
              <a:gd name="connsiteX6" fmla="*/ 4328 w 10000"/>
              <a:gd name="connsiteY6" fmla="*/ 1068 h 10076"/>
              <a:gd name="connsiteX7" fmla="*/ 5144 w 10000"/>
              <a:gd name="connsiteY7" fmla="*/ 356 h 10076"/>
              <a:gd name="connsiteX8" fmla="*/ 5614 w 10000"/>
              <a:gd name="connsiteY8" fmla="*/ 177 h 10076"/>
              <a:gd name="connsiteX9" fmla="*/ 5963 w 10000"/>
              <a:gd name="connsiteY9" fmla="*/ 0 h 10076"/>
              <a:gd name="connsiteX10" fmla="*/ 6430 w 10000"/>
              <a:gd name="connsiteY10" fmla="*/ 89 h 10076"/>
              <a:gd name="connsiteX11" fmla="*/ 6548 w 10000"/>
              <a:gd name="connsiteY11" fmla="*/ 356 h 10076"/>
              <a:gd name="connsiteX12" fmla="*/ 6899 w 10000"/>
              <a:gd name="connsiteY12" fmla="*/ 444 h 10076"/>
              <a:gd name="connsiteX13" fmla="*/ 7716 w 10000"/>
              <a:gd name="connsiteY13" fmla="*/ 1335 h 10076"/>
              <a:gd name="connsiteX14" fmla="*/ 8510 w 10000"/>
              <a:gd name="connsiteY14" fmla="*/ 2373 h 10076"/>
              <a:gd name="connsiteX15" fmla="*/ 9823 w 10000"/>
              <a:gd name="connsiteY15" fmla="*/ 3469 h 10076"/>
              <a:gd name="connsiteX16" fmla="*/ 9758 w 10000"/>
              <a:gd name="connsiteY16" fmla="*/ 5850 h 10076"/>
              <a:gd name="connsiteX17" fmla="*/ 7716 w 10000"/>
              <a:gd name="connsiteY17" fmla="*/ 8541 h 10076"/>
              <a:gd name="connsiteX18" fmla="*/ 4913 w 10000"/>
              <a:gd name="connsiteY18" fmla="*/ 9964 h 10076"/>
              <a:gd name="connsiteX19" fmla="*/ 2807 w 10000"/>
              <a:gd name="connsiteY19" fmla="*/ 5605 h 10076"/>
              <a:gd name="connsiteX20" fmla="*/ 1639 w 10000"/>
              <a:gd name="connsiteY20" fmla="*/ 4092 h 10076"/>
              <a:gd name="connsiteX21" fmla="*/ 937 w 10000"/>
              <a:gd name="connsiteY21" fmla="*/ 3913 h 10076"/>
              <a:gd name="connsiteX22" fmla="*/ 0 w 10000"/>
              <a:gd name="connsiteY22" fmla="*/ 3380 h 10076"/>
              <a:gd name="connsiteX0" fmla="*/ 0 w 10000"/>
              <a:gd name="connsiteY0" fmla="*/ 3380 h 10076"/>
              <a:gd name="connsiteX1" fmla="*/ 351 w 10000"/>
              <a:gd name="connsiteY1" fmla="*/ 3203 h 10076"/>
              <a:gd name="connsiteX2" fmla="*/ 1286 w 10000"/>
              <a:gd name="connsiteY2" fmla="*/ 2134 h 10076"/>
              <a:gd name="connsiteX3" fmla="*/ 2573 w 10000"/>
              <a:gd name="connsiteY3" fmla="*/ 1867 h 10076"/>
              <a:gd name="connsiteX4" fmla="*/ 3624 w 10000"/>
              <a:gd name="connsiteY4" fmla="*/ 1335 h 10076"/>
              <a:gd name="connsiteX5" fmla="*/ 4328 w 10000"/>
              <a:gd name="connsiteY5" fmla="*/ 1068 h 10076"/>
              <a:gd name="connsiteX6" fmla="*/ 5144 w 10000"/>
              <a:gd name="connsiteY6" fmla="*/ 356 h 10076"/>
              <a:gd name="connsiteX7" fmla="*/ 5614 w 10000"/>
              <a:gd name="connsiteY7" fmla="*/ 177 h 10076"/>
              <a:gd name="connsiteX8" fmla="*/ 5963 w 10000"/>
              <a:gd name="connsiteY8" fmla="*/ 0 h 10076"/>
              <a:gd name="connsiteX9" fmla="*/ 6430 w 10000"/>
              <a:gd name="connsiteY9" fmla="*/ 89 h 10076"/>
              <a:gd name="connsiteX10" fmla="*/ 6548 w 10000"/>
              <a:gd name="connsiteY10" fmla="*/ 356 h 10076"/>
              <a:gd name="connsiteX11" fmla="*/ 6899 w 10000"/>
              <a:gd name="connsiteY11" fmla="*/ 444 h 10076"/>
              <a:gd name="connsiteX12" fmla="*/ 7716 w 10000"/>
              <a:gd name="connsiteY12" fmla="*/ 1335 h 10076"/>
              <a:gd name="connsiteX13" fmla="*/ 8510 w 10000"/>
              <a:gd name="connsiteY13" fmla="*/ 2373 h 10076"/>
              <a:gd name="connsiteX14" fmla="*/ 9823 w 10000"/>
              <a:gd name="connsiteY14" fmla="*/ 3469 h 10076"/>
              <a:gd name="connsiteX15" fmla="*/ 9758 w 10000"/>
              <a:gd name="connsiteY15" fmla="*/ 5850 h 10076"/>
              <a:gd name="connsiteX16" fmla="*/ 7716 w 10000"/>
              <a:gd name="connsiteY16" fmla="*/ 8541 h 10076"/>
              <a:gd name="connsiteX17" fmla="*/ 4913 w 10000"/>
              <a:gd name="connsiteY17" fmla="*/ 9964 h 10076"/>
              <a:gd name="connsiteX18" fmla="*/ 2807 w 10000"/>
              <a:gd name="connsiteY18" fmla="*/ 5605 h 10076"/>
              <a:gd name="connsiteX19" fmla="*/ 1639 w 10000"/>
              <a:gd name="connsiteY19" fmla="*/ 4092 h 10076"/>
              <a:gd name="connsiteX20" fmla="*/ 937 w 10000"/>
              <a:gd name="connsiteY20" fmla="*/ 3913 h 10076"/>
              <a:gd name="connsiteX21" fmla="*/ 0 w 10000"/>
              <a:gd name="connsiteY21" fmla="*/ 3380 h 10076"/>
              <a:gd name="connsiteX0" fmla="*/ 592 w 9655"/>
              <a:gd name="connsiteY0" fmla="*/ 3913 h 10076"/>
              <a:gd name="connsiteX1" fmla="*/ 6 w 9655"/>
              <a:gd name="connsiteY1" fmla="*/ 3203 h 10076"/>
              <a:gd name="connsiteX2" fmla="*/ 941 w 9655"/>
              <a:gd name="connsiteY2" fmla="*/ 2134 h 10076"/>
              <a:gd name="connsiteX3" fmla="*/ 2228 w 9655"/>
              <a:gd name="connsiteY3" fmla="*/ 1867 h 10076"/>
              <a:gd name="connsiteX4" fmla="*/ 3279 w 9655"/>
              <a:gd name="connsiteY4" fmla="*/ 1335 h 10076"/>
              <a:gd name="connsiteX5" fmla="*/ 3983 w 9655"/>
              <a:gd name="connsiteY5" fmla="*/ 1068 h 10076"/>
              <a:gd name="connsiteX6" fmla="*/ 4799 w 9655"/>
              <a:gd name="connsiteY6" fmla="*/ 356 h 10076"/>
              <a:gd name="connsiteX7" fmla="*/ 5269 w 9655"/>
              <a:gd name="connsiteY7" fmla="*/ 177 h 10076"/>
              <a:gd name="connsiteX8" fmla="*/ 5618 w 9655"/>
              <a:gd name="connsiteY8" fmla="*/ 0 h 10076"/>
              <a:gd name="connsiteX9" fmla="*/ 6085 w 9655"/>
              <a:gd name="connsiteY9" fmla="*/ 89 h 10076"/>
              <a:gd name="connsiteX10" fmla="*/ 6203 w 9655"/>
              <a:gd name="connsiteY10" fmla="*/ 356 h 10076"/>
              <a:gd name="connsiteX11" fmla="*/ 6554 w 9655"/>
              <a:gd name="connsiteY11" fmla="*/ 444 h 10076"/>
              <a:gd name="connsiteX12" fmla="*/ 7371 w 9655"/>
              <a:gd name="connsiteY12" fmla="*/ 1335 h 10076"/>
              <a:gd name="connsiteX13" fmla="*/ 8165 w 9655"/>
              <a:gd name="connsiteY13" fmla="*/ 2373 h 10076"/>
              <a:gd name="connsiteX14" fmla="*/ 9478 w 9655"/>
              <a:gd name="connsiteY14" fmla="*/ 3469 h 10076"/>
              <a:gd name="connsiteX15" fmla="*/ 9413 w 9655"/>
              <a:gd name="connsiteY15" fmla="*/ 5850 h 10076"/>
              <a:gd name="connsiteX16" fmla="*/ 7371 w 9655"/>
              <a:gd name="connsiteY16" fmla="*/ 8541 h 10076"/>
              <a:gd name="connsiteX17" fmla="*/ 4568 w 9655"/>
              <a:gd name="connsiteY17" fmla="*/ 9964 h 10076"/>
              <a:gd name="connsiteX18" fmla="*/ 2462 w 9655"/>
              <a:gd name="connsiteY18" fmla="*/ 5605 h 10076"/>
              <a:gd name="connsiteX19" fmla="*/ 1294 w 9655"/>
              <a:gd name="connsiteY19" fmla="*/ 4092 h 10076"/>
              <a:gd name="connsiteX20" fmla="*/ 592 w 9655"/>
              <a:gd name="connsiteY20" fmla="*/ 3913 h 10076"/>
              <a:gd name="connsiteX0" fmla="*/ 15 w 9402"/>
              <a:gd name="connsiteY0" fmla="*/ 3883 h 10000"/>
              <a:gd name="connsiteX1" fmla="*/ 377 w 9402"/>
              <a:gd name="connsiteY1" fmla="*/ 2118 h 10000"/>
              <a:gd name="connsiteX2" fmla="*/ 1710 w 9402"/>
              <a:gd name="connsiteY2" fmla="*/ 1853 h 10000"/>
              <a:gd name="connsiteX3" fmla="*/ 2798 w 9402"/>
              <a:gd name="connsiteY3" fmla="*/ 1325 h 10000"/>
              <a:gd name="connsiteX4" fmla="*/ 3527 w 9402"/>
              <a:gd name="connsiteY4" fmla="*/ 1060 h 10000"/>
              <a:gd name="connsiteX5" fmla="*/ 4372 w 9402"/>
              <a:gd name="connsiteY5" fmla="*/ 353 h 10000"/>
              <a:gd name="connsiteX6" fmla="*/ 4859 w 9402"/>
              <a:gd name="connsiteY6" fmla="*/ 176 h 10000"/>
              <a:gd name="connsiteX7" fmla="*/ 5221 w 9402"/>
              <a:gd name="connsiteY7" fmla="*/ 0 h 10000"/>
              <a:gd name="connsiteX8" fmla="*/ 5704 w 9402"/>
              <a:gd name="connsiteY8" fmla="*/ 88 h 10000"/>
              <a:gd name="connsiteX9" fmla="*/ 5827 w 9402"/>
              <a:gd name="connsiteY9" fmla="*/ 353 h 10000"/>
              <a:gd name="connsiteX10" fmla="*/ 6190 w 9402"/>
              <a:gd name="connsiteY10" fmla="*/ 441 h 10000"/>
              <a:gd name="connsiteX11" fmla="*/ 7036 w 9402"/>
              <a:gd name="connsiteY11" fmla="*/ 1325 h 10000"/>
              <a:gd name="connsiteX12" fmla="*/ 7859 w 9402"/>
              <a:gd name="connsiteY12" fmla="*/ 2355 h 10000"/>
              <a:gd name="connsiteX13" fmla="*/ 9219 w 9402"/>
              <a:gd name="connsiteY13" fmla="*/ 3443 h 10000"/>
              <a:gd name="connsiteX14" fmla="*/ 9151 w 9402"/>
              <a:gd name="connsiteY14" fmla="*/ 5806 h 10000"/>
              <a:gd name="connsiteX15" fmla="*/ 7036 w 9402"/>
              <a:gd name="connsiteY15" fmla="*/ 8477 h 10000"/>
              <a:gd name="connsiteX16" fmla="*/ 4133 w 9402"/>
              <a:gd name="connsiteY16" fmla="*/ 9889 h 10000"/>
              <a:gd name="connsiteX17" fmla="*/ 1952 w 9402"/>
              <a:gd name="connsiteY17" fmla="*/ 5563 h 10000"/>
              <a:gd name="connsiteX18" fmla="*/ 742 w 9402"/>
              <a:gd name="connsiteY18" fmla="*/ 4061 h 10000"/>
              <a:gd name="connsiteX19" fmla="*/ 15 w 9402"/>
              <a:gd name="connsiteY19" fmla="*/ 3883 h 10000"/>
              <a:gd name="connsiteX0" fmla="*/ 441 w 9652"/>
              <a:gd name="connsiteY0" fmla="*/ 4061 h 10000"/>
              <a:gd name="connsiteX1" fmla="*/ 53 w 9652"/>
              <a:gd name="connsiteY1" fmla="*/ 2118 h 10000"/>
              <a:gd name="connsiteX2" fmla="*/ 1471 w 9652"/>
              <a:gd name="connsiteY2" fmla="*/ 1853 h 10000"/>
              <a:gd name="connsiteX3" fmla="*/ 2628 w 9652"/>
              <a:gd name="connsiteY3" fmla="*/ 1325 h 10000"/>
              <a:gd name="connsiteX4" fmla="*/ 3403 w 9652"/>
              <a:gd name="connsiteY4" fmla="*/ 1060 h 10000"/>
              <a:gd name="connsiteX5" fmla="*/ 4302 w 9652"/>
              <a:gd name="connsiteY5" fmla="*/ 353 h 10000"/>
              <a:gd name="connsiteX6" fmla="*/ 4820 w 9652"/>
              <a:gd name="connsiteY6" fmla="*/ 176 h 10000"/>
              <a:gd name="connsiteX7" fmla="*/ 5205 w 9652"/>
              <a:gd name="connsiteY7" fmla="*/ 0 h 10000"/>
              <a:gd name="connsiteX8" fmla="*/ 5719 w 9652"/>
              <a:gd name="connsiteY8" fmla="*/ 88 h 10000"/>
              <a:gd name="connsiteX9" fmla="*/ 5850 w 9652"/>
              <a:gd name="connsiteY9" fmla="*/ 353 h 10000"/>
              <a:gd name="connsiteX10" fmla="*/ 6236 w 9652"/>
              <a:gd name="connsiteY10" fmla="*/ 441 h 10000"/>
              <a:gd name="connsiteX11" fmla="*/ 7136 w 9652"/>
              <a:gd name="connsiteY11" fmla="*/ 1325 h 10000"/>
              <a:gd name="connsiteX12" fmla="*/ 8011 w 9652"/>
              <a:gd name="connsiteY12" fmla="*/ 2355 h 10000"/>
              <a:gd name="connsiteX13" fmla="*/ 9457 w 9652"/>
              <a:gd name="connsiteY13" fmla="*/ 3443 h 10000"/>
              <a:gd name="connsiteX14" fmla="*/ 9385 w 9652"/>
              <a:gd name="connsiteY14" fmla="*/ 5806 h 10000"/>
              <a:gd name="connsiteX15" fmla="*/ 7136 w 9652"/>
              <a:gd name="connsiteY15" fmla="*/ 8477 h 10000"/>
              <a:gd name="connsiteX16" fmla="*/ 4048 w 9652"/>
              <a:gd name="connsiteY16" fmla="*/ 9889 h 10000"/>
              <a:gd name="connsiteX17" fmla="*/ 1728 w 9652"/>
              <a:gd name="connsiteY17" fmla="*/ 5563 h 10000"/>
              <a:gd name="connsiteX18" fmla="*/ 441 w 9652"/>
              <a:gd name="connsiteY18" fmla="*/ 4061 h 10000"/>
              <a:gd name="connsiteX0" fmla="*/ 2 w 9545"/>
              <a:gd name="connsiteY0" fmla="*/ 4061 h 10000"/>
              <a:gd name="connsiteX1" fmla="*/ 1069 w 9545"/>
              <a:gd name="connsiteY1" fmla="*/ 1853 h 10000"/>
              <a:gd name="connsiteX2" fmla="*/ 2268 w 9545"/>
              <a:gd name="connsiteY2" fmla="*/ 1325 h 10000"/>
              <a:gd name="connsiteX3" fmla="*/ 3071 w 9545"/>
              <a:gd name="connsiteY3" fmla="*/ 1060 h 10000"/>
              <a:gd name="connsiteX4" fmla="*/ 4002 w 9545"/>
              <a:gd name="connsiteY4" fmla="*/ 353 h 10000"/>
              <a:gd name="connsiteX5" fmla="*/ 4539 w 9545"/>
              <a:gd name="connsiteY5" fmla="*/ 176 h 10000"/>
              <a:gd name="connsiteX6" fmla="*/ 4938 w 9545"/>
              <a:gd name="connsiteY6" fmla="*/ 0 h 10000"/>
              <a:gd name="connsiteX7" fmla="*/ 5470 w 9545"/>
              <a:gd name="connsiteY7" fmla="*/ 88 h 10000"/>
              <a:gd name="connsiteX8" fmla="*/ 5606 w 9545"/>
              <a:gd name="connsiteY8" fmla="*/ 353 h 10000"/>
              <a:gd name="connsiteX9" fmla="*/ 6006 w 9545"/>
              <a:gd name="connsiteY9" fmla="*/ 441 h 10000"/>
              <a:gd name="connsiteX10" fmla="*/ 6938 w 9545"/>
              <a:gd name="connsiteY10" fmla="*/ 1325 h 10000"/>
              <a:gd name="connsiteX11" fmla="*/ 7845 w 9545"/>
              <a:gd name="connsiteY11" fmla="*/ 2355 h 10000"/>
              <a:gd name="connsiteX12" fmla="*/ 9343 w 9545"/>
              <a:gd name="connsiteY12" fmla="*/ 3443 h 10000"/>
              <a:gd name="connsiteX13" fmla="*/ 9268 w 9545"/>
              <a:gd name="connsiteY13" fmla="*/ 5806 h 10000"/>
              <a:gd name="connsiteX14" fmla="*/ 6938 w 9545"/>
              <a:gd name="connsiteY14" fmla="*/ 8477 h 10000"/>
              <a:gd name="connsiteX15" fmla="*/ 3739 w 9545"/>
              <a:gd name="connsiteY15" fmla="*/ 9889 h 10000"/>
              <a:gd name="connsiteX16" fmla="*/ 1335 w 9545"/>
              <a:gd name="connsiteY16" fmla="*/ 5563 h 10000"/>
              <a:gd name="connsiteX17" fmla="*/ 2 w 9545"/>
              <a:gd name="connsiteY17" fmla="*/ 4061 h 10000"/>
              <a:gd name="connsiteX0" fmla="*/ 2 w 10000"/>
              <a:gd name="connsiteY0" fmla="*/ 4061 h 8827"/>
              <a:gd name="connsiteX1" fmla="*/ 1120 w 10000"/>
              <a:gd name="connsiteY1" fmla="*/ 1853 h 8827"/>
              <a:gd name="connsiteX2" fmla="*/ 2376 w 10000"/>
              <a:gd name="connsiteY2" fmla="*/ 1325 h 8827"/>
              <a:gd name="connsiteX3" fmla="*/ 3217 w 10000"/>
              <a:gd name="connsiteY3" fmla="*/ 1060 h 8827"/>
              <a:gd name="connsiteX4" fmla="*/ 4193 w 10000"/>
              <a:gd name="connsiteY4" fmla="*/ 353 h 8827"/>
              <a:gd name="connsiteX5" fmla="*/ 4755 w 10000"/>
              <a:gd name="connsiteY5" fmla="*/ 176 h 8827"/>
              <a:gd name="connsiteX6" fmla="*/ 5173 w 10000"/>
              <a:gd name="connsiteY6" fmla="*/ 0 h 8827"/>
              <a:gd name="connsiteX7" fmla="*/ 5731 w 10000"/>
              <a:gd name="connsiteY7" fmla="*/ 88 h 8827"/>
              <a:gd name="connsiteX8" fmla="*/ 5873 w 10000"/>
              <a:gd name="connsiteY8" fmla="*/ 353 h 8827"/>
              <a:gd name="connsiteX9" fmla="*/ 6292 w 10000"/>
              <a:gd name="connsiteY9" fmla="*/ 441 h 8827"/>
              <a:gd name="connsiteX10" fmla="*/ 7269 w 10000"/>
              <a:gd name="connsiteY10" fmla="*/ 1325 h 8827"/>
              <a:gd name="connsiteX11" fmla="*/ 8219 w 10000"/>
              <a:gd name="connsiteY11" fmla="*/ 2355 h 8827"/>
              <a:gd name="connsiteX12" fmla="*/ 9788 w 10000"/>
              <a:gd name="connsiteY12" fmla="*/ 3443 h 8827"/>
              <a:gd name="connsiteX13" fmla="*/ 9710 w 10000"/>
              <a:gd name="connsiteY13" fmla="*/ 5806 h 8827"/>
              <a:gd name="connsiteX14" fmla="*/ 7269 w 10000"/>
              <a:gd name="connsiteY14" fmla="*/ 8477 h 8827"/>
              <a:gd name="connsiteX15" fmla="*/ 4063 w 10000"/>
              <a:gd name="connsiteY15" fmla="*/ 8236 h 8827"/>
              <a:gd name="connsiteX16" fmla="*/ 1399 w 10000"/>
              <a:gd name="connsiteY16" fmla="*/ 5563 h 8827"/>
              <a:gd name="connsiteX17" fmla="*/ 2 w 10000"/>
              <a:gd name="connsiteY17" fmla="*/ 4061 h 8827"/>
              <a:gd name="connsiteX0" fmla="*/ 2 w 10018"/>
              <a:gd name="connsiteY0" fmla="*/ 4601 h 9577"/>
              <a:gd name="connsiteX1" fmla="*/ 1120 w 10018"/>
              <a:gd name="connsiteY1" fmla="*/ 2099 h 9577"/>
              <a:gd name="connsiteX2" fmla="*/ 2376 w 10018"/>
              <a:gd name="connsiteY2" fmla="*/ 1501 h 9577"/>
              <a:gd name="connsiteX3" fmla="*/ 3217 w 10018"/>
              <a:gd name="connsiteY3" fmla="*/ 1201 h 9577"/>
              <a:gd name="connsiteX4" fmla="*/ 4193 w 10018"/>
              <a:gd name="connsiteY4" fmla="*/ 400 h 9577"/>
              <a:gd name="connsiteX5" fmla="*/ 4755 w 10018"/>
              <a:gd name="connsiteY5" fmla="*/ 199 h 9577"/>
              <a:gd name="connsiteX6" fmla="*/ 5173 w 10018"/>
              <a:gd name="connsiteY6" fmla="*/ 0 h 9577"/>
              <a:gd name="connsiteX7" fmla="*/ 5731 w 10018"/>
              <a:gd name="connsiteY7" fmla="*/ 100 h 9577"/>
              <a:gd name="connsiteX8" fmla="*/ 5873 w 10018"/>
              <a:gd name="connsiteY8" fmla="*/ 400 h 9577"/>
              <a:gd name="connsiteX9" fmla="*/ 6292 w 10018"/>
              <a:gd name="connsiteY9" fmla="*/ 500 h 9577"/>
              <a:gd name="connsiteX10" fmla="*/ 7269 w 10018"/>
              <a:gd name="connsiteY10" fmla="*/ 1501 h 9577"/>
              <a:gd name="connsiteX11" fmla="*/ 8219 w 10018"/>
              <a:gd name="connsiteY11" fmla="*/ 2668 h 9577"/>
              <a:gd name="connsiteX12" fmla="*/ 9788 w 10018"/>
              <a:gd name="connsiteY12" fmla="*/ 3901 h 9577"/>
              <a:gd name="connsiteX13" fmla="*/ 9710 w 10018"/>
              <a:gd name="connsiteY13" fmla="*/ 6578 h 9577"/>
              <a:gd name="connsiteX14" fmla="*/ 6976 w 10018"/>
              <a:gd name="connsiteY14" fmla="*/ 8875 h 9577"/>
              <a:gd name="connsiteX15" fmla="*/ 4063 w 10018"/>
              <a:gd name="connsiteY15" fmla="*/ 9330 h 9577"/>
              <a:gd name="connsiteX16" fmla="*/ 1399 w 10018"/>
              <a:gd name="connsiteY16" fmla="*/ 6302 h 9577"/>
              <a:gd name="connsiteX17" fmla="*/ 2 w 10018"/>
              <a:gd name="connsiteY17" fmla="*/ 4601 h 9577"/>
              <a:gd name="connsiteX0" fmla="*/ 2 w 9735"/>
              <a:gd name="connsiteY0" fmla="*/ 4804 h 10000"/>
              <a:gd name="connsiteX1" fmla="*/ 1118 w 9735"/>
              <a:gd name="connsiteY1" fmla="*/ 2192 h 10000"/>
              <a:gd name="connsiteX2" fmla="*/ 2372 w 9735"/>
              <a:gd name="connsiteY2" fmla="*/ 1567 h 10000"/>
              <a:gd name="connsiteX3" fmla="*/ 3211 w 9735"/>
              <a:gd name="connsiteY3" fmla="*/ 1254 h 10000"/>
              <a:gd name="connsiteX4" fmla="*/ 4185 w 9735"/>
              <a:gd name="connsiteY4" fmla="*/ 418 h 10000"/>
              <a:gd name="connsiteX5" fmla="*/ 4746 w 9735"/>
              <a:gd name="connsiteY5" fmla="*/ 208 h 10000"/>
              <a:gd name="connsiteX6" fmla="*/ 5164 w 9735"/>
              <a:gd name="connsiteY6" fmla="*/ 0 h 10000"/>
              <a:gd name="connsiteX7" fmla="*/ 5721 w 9735"/>
              <a:gd name="connsiteY7" fmla="*/ 104 h 10000"/>
              <a:gd name="connsiteX8" fmla="*/ 5862 w 9735"/>
              <a:gd name="connsiteY8" fmla="*/ 418 h 10000"/>
              <a:gd name="connsiteX9" fmla="*/ 6281 w 9735"/>
              <a:gd name="connsiteY9" fmla="*/ 522 h 10000"/>
              <a:gd name="connsiteX10" fmla="*/ 7256 w 9735"/>
              <a:gd name="connsiteY10" fmla="*/ 1567 h 10000"/>
              <a:gd name="connsiteX11" fmla="*/ 8204 w 9735"/>
              <a:gd name="connsiteY11" fmla="*/ 2786 h 10000"/>
              <a:gd name="connsiteX12" fmla="*/ 8602 w 9735"/>
              <a:gd name="connsiteY12" fmla="*/ 4942 h 10000"/>
              <a:gd name="connsiteX13" fmla="*/ 9693 w 9735"/>
              <a:gd name="connsiteY13" fmla="*/ 6869 h 10000"/>
              <a:gd name="connsiteX14" fmla="*/ 6963 w 9735"/>
              <a:gd name="connsiteY14" fmla="*/ 9267 h 10000"/>
              <a:gd name="connsiteX15" fmla="*/ 4056 w 9735"/>
              <a:gd name="connsiteY15" fmla="*/ 9742 h 10000"/>
              <a:gd name="connsiteX16" fmla="*/ 1396 w 9735"/>
              <a:gd name="connsiteY16" fmla="*/ 6580 h 10000"/>
              <a:gd name="connsiteX17" fmla="*/ 2 w 9735"/>
              <a:gd name="connsiteY17" fmla="*/ 4804 h 10000"/>
              <a:gd name="connsiteX0" fmla="*/ 2 w 10006"/>
              <a:gd name="connsiteY0" fmla="*/ 4804 h 10000"/>
              <a:gd name="connsiteX1" fmla="*/ 1148 w 10006"/>
              <a:gd name="connsiteY1" fmla="*/ 2192 h 10000"/>
              <a:gd name="connsiteX2" fmla="*/ 2437 w 10006"/>
              <a:gd name="connsiteY2" fmla="*/ 1567 h 10000"/>
              <a:gd name="connsiteX3" fmla="*/ 3298 w 10006"/>
              <a:gd name="connsiteY3" fmla="*/ 1254 h 10000"/>
              <a:gd name="connsiteX4" fmla="*/ 4299 w 10006"/>
              <a:gd name="connsiteY4" fmla="*/ 418 h 10000"/>
              <a:gd name="connsiteX5" fmla="*/ 4875 w 10006"/>
              <a:gd name="connsiteY5" fmla="*/ 208 h 10000"/>
              <a:gd name="connsiteX6" fmla="*/ 5305 w 10006"/>
              <a:gd name="connsiteY6" fmla="*/ 0 h 10000"/>
              <a:gd name="connsiteX7" fmla="*/ 5877 w 10006"/>
              <a:gd name="connsiteY7" fmla="*/ 104 h 10000"/>
              <a:gd name="connsiteX8" fmla="*/ 6022 w 10006"/>
              <a:gd name="connsiteY8" fmla="*/ 418 h 10000"/>
              <a:gd name="connsiteX9" fmla="*/ 6452 w 10006"/>
              <a:gd name="connsiteY9" fmla="*/ 522 h 10000"/>
              <a:gd name="connsiteX10" fmla="*/ 7454 w 10006"/>
              <a:gd name="connsiteY10" fmla="*/ 1567 h 10000"/>
              <a:gd name="connsiteX11" fmla="*/ 7377 w 10006"/>
              <a:gd name="connsiteY11" fmla="*/ 3547 h 10000"/>
              <a:gd name="connsiteX12" fmla="*/ 8836 w 10006"/>
              <a:gd name="connsiteY12" fmla="*/ 4942 h 10000"/>
              <a:gd name="connsiteX13" fmla="*/ 9957 w 10006"/>
              <a:gd name="connsiteY13" fmla="*/ 6869 h 10000"/>
              <a:gd name="connsiteX14" fmla="*/ 7153 w 10006"/>
              <a:gd name="connsiteY14" fmla="*/ 9267 h 10000"/>
              <a:gd name="connsiteX15" fmla="*/ 4166 w 10006"/>
              <a:gd name="connsiteY15" fmla="*/ 9742 h 10000"/>
              <a:gd name="connsiteX16" fmla="*/ 1434 w 10006"/>
              <a:gd name="connsiteY16" fmla="*/ 6580 h 10000"/>
              <a:gd name="connsiteX17" fmla="*/ 2 w 10006"/>
              <a:gd name="connsiteY17" fmla="*/ 4804 h 10000"/>
              <a:gd name="connsiteX0" fmla="*/ 2 w 10006"/>
              <a:gd name="connsiteY0" fmla="*/ 4804 h 10000"/>
              <a:gd name="connsiteX1" fmla="*/ 1148 w 10006"/>
              <a:gd name="connsiteY1" fmla="*/ 2192 h 10000"/>
              <a:gd name="connsiteX2" fmla="*/ 2437 w 10006"/>
              <a:gd name="connsiteY2" fmla="*/ 1567 h 10000"/>
              <a:gd name="connsiteX3" fmla="*/ 3298 w 10006"/>
              <a:gd name="connsiteY3" fmla="*/ 1254 h 10000"/>
              <a:gd name="connsiteX4" fmla="*/ 4299 w 10006"/>
              <a:gd name="connsiteY4" fmla="*/ 418 h 10000"/>
              <a:gd name="connsiteX5" fmla="*/ 4875 w 10006"/>
              <a:gd name="connsiteY5" fmla="*/ 208 h 10000"/>
              <a:gd name="connsiteX6" fmla="*/ 5305 w 10006"/>
              <a:gd name="connsiteY6" fmla="*/ 0 h 10000"/>
              <a:gd name="connsiteX7" fmla="*/ 5877 w 10006"/>
              <a:gd name="connsiteY7" fmla="*/ 104 h 10000"/>
              <a:gd name="connsiteX8" fmla="*/ 6022 w 10006"/>
              <a:gd name="connsiteY8" fmla="*/ 418 h 10000"/>
              <a:gd name="connsiteX9" fmla="*/ 6452 w 10006"/>
              <a:gd name="connsiteY9" fmla="*/ 522 h 10000"/>
              <a:gd name="connsiteX10" fmla="*/ 5804 w 10006"/>
              <a:gd name="connsiteY10" fmla="*/ 2219 h 10000"/>
              <a:gd name="connsiteX11" fmla="*/ 7377 w 10006"/>
              <a:gd name="connsiteY11" fmla="*/ 3547 h 10000"/>
              <a:gd name="connsiteX12" fmla="*/ 8836 w 10006"/>
              <a:gd name="connsiteY12" fmla="*/ 4942 h 10000"/>
              <a:gd name="connsiteX13" fmla="*/ 9957 w 10006"/>
              <a:gd name="connsiteY13" fmla="*/ 6869 h 10000"/>
              <a:gd name="connsiteX14" fmla="*/ 7153 w 10006"/>
              <a:gd name="connsiteY14" fmla="*/ 9267 h 10000"/>
              <a:gd name="connsiteX15" fmla="*/ 4166 w 10006"/>
              <a:gd name="connsiteY15" fmla="*/ 9742 h 10000"/>
              <a:gd name="connsiteX16" fmla="*/ 1434 w 10006"/>
              <a:gd name="connsiteY16" fmla="*/ 6580 h 10000"/>
              <a:gd name="connsiteX17" fmla="*/ 2 w 10006"/>
              <a:gd name="connsiteY17" fmla="*/ 4804 h 10000"/>
              <a:gd name="connsiteX0" fmla="*/ 2 w 10006"/>
              <a:gd name="connsiteY0" fmla="*/ 4804 h 10000"/>
              <a:gd name="connsiteX1" fmla="*/ 1148 w 10006"/>
              <a:gd name="connsiteY1" fmla="*/ 2192 h 10000"/>
              <a:gd name="connsiteX2" fmla="*/ 2437 w 10006"/>
              <a:gd name="connsiteY2" fmla="*/ 1567 h 10000"/>
              <a:gd name="connsiteX3" fmla="*/ 3298 w 10006"/>
              <a:gd name="connsiteY3" fmla="*/ 1254 h 10000"/>
              <a:gd name="connsiteX4" fmla="*/ 4299 w 10006"/>
              <a:gd name="connsiteY4" fmla="*/ 418 h 10000"/>
              <a:gd name="connsiteX5" fmla="*/ 4875 w 10006"/>
              <a:gd name="connsiteY5" fmla="*/ 208 h 10000"/>
              <a:gd name="connsiteX6" fmla="*/ 5305 w 10006"/>
              <a:gd name="connsiteY6" fmla="*/ 0 h 10000"/>
              <a:gd name="connsiteX7" fmla="*/ 5877 w 10006"/>
              <a:gd name="connsiteY7" fmla="*/ 104 h 10000"/>
              <a:gd name="connsiteX8" fmla="*/ 6452 w 10006"/>
              <a:gd name="connsiteY8" fmla="*/ 522 h 10000"/>
              <a:gd name="connsiteX9" fmla="*/ 5804 w 10006"/>
              <a:gd name="connsiteY9" fmla="*/ 2219 h 10000"/>
              <a:gd name="connsiteX10" fmla="*/ 7377 w 10006"/>
              <a:gd name="connsiteY10" fmla="*/ 3547 h 10000"/>
              <a:gd name="connsiteX11" fmla="*/ 8836 w 10006"/>
              <a:gd name="connsiteY11" fmla="*/ 4942 h 10000"/>
              <a:gd name="connsiteX12" fmla="*/ 9957 w 10006"/>
              <a:gd name="connsiteY12" fmla="*/ 6869 h 10000"/>
              <a:gd name="connsiteX13" fmla="*/ 7153 w 10006"/>
              <a:gd name="connsiteY13" fmla="*/ 9267 h 10000"/>
              <a:gd name="connsiteX14" fmla="*/ 4166 w 10006"/>
              <a:gd name="connsiteY14" fmla="*/ 9742 h 10000"/>
              <a:gd name="connsiteX15" fmla="*/ 1434 w 10006"/>
              <a:gd name="connsiteY15" fmla="*/ 6580 h 10000"/>
              <a:gd name="connsiteX16" fmla="*/ 2 w 10006"/>
              <a:gd name="connsiteY16" fmla="*/ 4804 h 10000"/>
              <a:gd name="connsiteX0" fmla="*/ 2 w 10006"/>
              <a:gd name="connsiteY0" fmla="*/ 4804 h 10000"/>
              <a:gd name="connsiteX1" fmla="*/ 1148 w 10006"/>
              <a:gd name="connsiteY1" fmla="*/ 2192 h 10000"/>
              <a:gd name="connsiteX2" fmla="*/ 2437 w 10006"/>
              <a:gd name="connsiteY2" fmla="*/ 1567 h 10000"/>
              <a:gd name="connsiteX3" fmla="*/ 3298 w 10006"/>
              <a:gd name="connsiteY3" fmla="*/ 1254 h 10000"/>
              <a:gd name="connsiteX4" fmla="*/ 4299 w 10006"/>
              <a:gd name="connsiteY4" fmla="*/ 418 h 10000"/>
              <a:gd name="connsiteX5" fmla="*/ 4875 w 10006"/>
              <a:gd name="connsiteY5" fmla="*/ 208 h 10000"/>
              <a:gd name="connsiteX6" fmla="*/ 5305 w 10006"/>
              <a:gd name="connsiteY6" fmla="*/ 0 h 10000"/>
              <a:gd name="connsiteX7" fmla="*/ 6452 w 10006"/>
              <a:gd name="connsiteY7" fmla="*/ 522 h 10000"/>
              <a:gd name="connsiteX8" fmla="*/ 5804 w 10006"/>
              <a:gd name="connsiteY8" fmla="*/ 2219 h 10000"/>
              <a:gd name="connsiteX9" fmla="*/ 7377 w 10006"/>
              <a:gd name="connsiteY9" fmla="*/ 3547 h 10000"/>
              <a:gd name="connsiteX10" fmla="*/ 8836 w 10006"/>
              <a:gd name="connsiteY10" fmla="*/ 4942 h 10000"/>
              <a:gd name="connsiteX11" fmla="*/ 9957 w 10006"/>
              <a:gd name="connsiteY11" fmla="*/ 6869 h 10000"/>
              <a:gd name="connsiteX12" fmla="*/ 7153 w 10006"/>
              <a:gd name="connsiteY12" fmla="*/ 9267 h 10000"/>
              <a:gd name="connsiteX13" fmla="*/ 4166 w 10006"/>
              <a:gd name="connsiteY13" fmla="*/ 9742 h 10000"/>
              <a:gd name="connsiteX14" fmla="*/ 1434 w 10006"/>
              <a:gd name="connsiteY14" fmla="*/ 6580 h 10000"/>
              <a:gd name="connsiteX15" fmla="*/ 2 w 10006"/>
              <a:gd name="connsiteY15" fmla="*/ 4804 h 10000"/>
              <a:gd name="connsiteX0" fmla="*/ 2 w 10006"/>
              <a:gd name="connsiteY0" fmla="*/ 4804 h 10000"/>
              <a:gd name="connsiteX1" fmla="*/ 1148 w 10006"/>
              <a:gd name="connsiteY1" fmla="*/ 2192 h 10000"/>
              <a:gd name="connsiteX2" fmla="*/ 2437 w 10006"/>
              <a:gd name="connsiteY2" fmla="*/ 1567 h 10000"/>
              <a:gd name="connsiteX3" fmla="*/ 3298 w 10006"/>
              <a:gd name="connsiteY3" fmla="*/ 1254 h 10000"/>
              <a:gd name="connsiteX4" fmla="*/ 4299 w 10006"/>
              <a:gd name="connsiteY4" fmla="*/ 418 h 10000"/>
              <a:gd name="connsiteX5" fmla="*/ 4875 w 10006"/>
              <a:gd name="connsiteY5" fmla="*/ 208 h 10000"/>
              <a:gd name="connsiteX6" fmla="*/ 5305 w 10006"/>
              <a:gd name="connsiteY6" fmla="*/ 0 h 10000"/>
              <a:gd name="connsiteX7" fmla="*/ 5804 w 10006"/>
              <a:gd name="connsiteY7" fmla="*/ 2219 h 10000"/>
              <a:gd name="connsiteX8" fmla="*/ 7377 w 10006"/>
              <a:gd name="connsiteY8" fmla="*/ 3547 h 10000"/>
              <a:gd name="connsiteX9" fmla="*/ 8836 w 10006"/>
              <a:gd name="connsiteY9" fmla="*/ 4942 h 10000"/>
              <a:gd name="connsiteX10" fmla="*/ 9957 w 10006"/>
              <a:gd name="connsiteY10" fmla="*/ 6869 h 10000"/>
              <a:gd name="connsiteX11" fmla="*/ 7153 w 10006"/>
              <a:gd name="connsiteY11" fmla="*/ 9267 h 10000"/>
              <a:gd name="connsiteX12" fmla="*/ 4166 w 10006"/>
              <a:gd name="connsiteY12" fmla="*/ 9742 h 10000"/>
              <a:gd name="connsiteX13" fmla="*/ 1434 w 10006"/>
              <a:gd name="connsiteY13" fmla="*/ 6580 h 10000"/>
              <a:gd name="connsiteX14" fmla="*/ 2 w 10006"/>
              <a:gd name="connsiteY14" fmla="*/ 4804 h 10000"/>
              <a:gd name="connsiteX0" fmla="*/ 2 w 10006"/>
              <a:gd name="connsiteY0" fmla="*/ 4804 h 10000"/>
              <a:gd name="connsiteX1" fmla="*/ 1298 w 10006"/>
              <a:gd name="connsiteY1" fmla="*/ 3930 h 10000"/>
              <a:gd name="connsiteX2" fmla="*/ 2437 w 10006"/>
              <a:gd name="connsiteY2" fmla="*/ 1567 h 10000"/>
              <a:gd name="connsiteX3" fmla="*/ 3298 w 10006"/>
              <a:gd name="connsiteY3" fmla="*/ 1254 h 10000"/>
              <a:gd name="connsiteX4" fmla="*/ 4299 w 10006"/>
              <a:gd name="connsiteY4" fmla="*/ 418 h 10000"/>
              <a:gd name="connsiteX5" fmla="*/ 4875 w 10006"/>
              <a:gd name="connsiteY5" fmla="*/ 208 h 10000"/>
              <a:gd name="connsiteX6" fmla="*/ 5305 w 10006"/>
              <a:gd name="connsiteY6" fmla="*/ 0 h 10000"/>
              <a:gd name="connsiteX7" fmla="*/ 5804 w 10006"/>
              <a:gd name="connsiteY7" fmla="*/ 2219 h 10000"/>
              <a:gd name="connsiteX8" fmla="*/ 7377 w 10006"/>
              <a:gd name="connsiteY8" fmla="*/ 3547 h 10000"/>
              <a:gd name="connsiteX9" fmla="*/ 8836 w 10006"/>
              <a:gd name="connsiteY9" fmla="*/ 4942 h 10000"/>
              <a:gd name="connsiteX10" fmla="*/ 9957 w 10006"/>
              <a:gd name="connsiteY10" fmla="*/ 6869 h 10000"/>
              <a:gd name="connsiteX11" fmla="*/ 7153 w 10006"/>
              <a:gd name="connsiteY11" fmla="*/ 9267 h 10000"/>
              <a:gd name="connsiteX12" fmla="*/ 4166 w 10006"/>
              <a:gd name="connsiteY12" fmla="*/ 9742 h 10000"/>
              <a:gd name="connsiteX13" fmla="*/ 1434 w 10006"/>
              <a:gd name="connsiteY13" fmla="*/ 6580 h 10000"/>
              <a:gd name="connsiteX14" fmla="*/ 2 w 10006"/>
              <a:gd name="connsiteY14" fmla="*/ 4804 h 10000"/>
              <a:gd name="connsiteX0" fmla="*/ 2 w 10006"/>
              <a:gd name="connsiteY0" fmla="*/ 4804 h 9875"/>
              <a:gd name="connsiteX1" fmla="*/ 1298 w 10006"/>
              <a:gd name="connsiteY1" fmla="*/ 3930 h 9875"/>
              <a:gd name="connsiteX2" fmla="*/ 2437 w 10006"/>
              <a:gd name="connsiteY2" fmla="*/ 1567 h 9875"/>
              <a:gd name="connsiteX3" fmla="*/ 3298 w 10006"/>
              <a:gd name="connsiteY3" fmla="*/ 1254 h 9875"/>
              <a:gd name="connsiteX4" fmla="*/ 4299 w 10006"/>
              <a:gd name="connsiteY4" fmla="*/ 418 h 9875"/>
              <a:gd name="connsiteX5" fmla="*/ 4875 w 10006"/>
              <a:gd name="connsiteY5" fmla="*/ 208 h 9875"/>
              <a:gd name="connsiteX6" fmla="*/ 5305 w 10006"/>
              <a:gd name="connsiteY6" fmla="*/ 0 h 9875"/>
              <a:gd name="connsiteX7" fmla="*/ 5804 w 10006"/>
              <a:gd name="connsiteY7" fmla="*/ 2219 h 9875"/>
              <a:gd name="connsiteX8" fmla="*/ 7377 w 10006"/>
              <a:gd name="connsiteY8" fmla="*/ 3547 h 9875"/>
              <a:gd name="connsiteX9" fmla="*/ 8836 w 10006"/>
              <a:gd name="connsiteY9" fmla="*/ 4942 h 9875"/>
              <a:gd name="connsiteX10" fmla="*/ 9957 w 10006"/>
              <a:gd name="connsiteY10" fmla="*/ 6869 h 9875"/>
              <a:gd name="connsiteX11" fmla="*/ 7153 w 10006"/>
              <a:gd name="connsiteY11" fmla="*/ 9267 h 9875"/>
              <a:gd name="connsiteX12" fmla="*/ 4166 w 10006"/>
              <a:gd name="connsiteY12" fmla="*/ 9742 h 9875"/>
              <a:gd name="connsiteX13" fmla="*/ 2043 w 10006"/>
              <a:gd name="connsiteY13" fmla="*/ 8309 h 9875"/>
              <a:gd name="connsiteX14" fmla="*/ 1434 w 10006"/>
              <a:gd name="connsiteY14" fmla="*/ 6580 h 9875"/>
              <a:gd name="connsiteX15" fmla="*/ 2 w 10006"/>
              <a:gd name="connsiteY15" fmla="*/ 4804 h 9875"/>
              <a:gd name="connsiteX0" fmla="*/ 5 w 9253"/>
              <a:gd name="connsiteY0" fmla="*/ 5085 h 10000"/>
              <a:gd name="connsiteX1" fmla="*/ 550 w 9253"/>
              <a:gd name="connsiteY1" fmla="*/ 3980 h 10000"/>
              <a:gd name="connsiteX2" fmla="*/ 1689 w 9253"/>
              <a:gd name="connsiteY2" fmla="*/ 1587 h 10000"/>
              <a:gd name="connsiteX3" fmla="*/ 2549 w 9253"/>
              <a:gd name="connsiteY3" fmla="*/ 1270 h 10000"/>
              <a:gd name="connsiteX4" fmla="*/ 3549 w 9253"/>
              <a:gd name="connsiteY4" fmla="*/ 423 h 10000"/>
              <a:gd name="connsiteX5" fmla="*/ 4125 w 9253"/>
              <a:gd name="connsiteY5" fmla="*/ 211 h 10000"/>
              <a:gd name="connsiteX6" fmla="*/ 4555 w 9253"/>
              <a:gd name="connsiteY6" fmla="*/ 0 h 10000"/>
              <a:gd name="connsiteX7" fmla="*/ 5054 w 9253"/>
              <a:gd name="connsiteY7" fmla="*/ 2247 h 10000"/>
              <a:gd name="connsiteX8" fmla="*/ 6626 w 9253"/>
              <a:gd name="connsiteY8" fmla="*/ 3592 h 10000"/>
              <a:gd name="connsiteX9" fmla="*/ 8084 w 9253"/>
              <a:gd name="connsiteY9" fmla="*/ 5005 h 10000"/>
              <a:gd name="connsiteX10" fmla="*/ 9204 w 9253"/>
              <a:gd name="connsiteY10" fmla="*/ 6956 h 10000"/>
              <a:gd name="connsiteX11" fmla="*/ 6402 w 9253"/>
              <a:gd name="connsiteY11" fmla="*/ 9384 h 10000"/>
              <a:gd name="connsiteX12" fmla="*/ 3417 w 9253"/>
              <a:gd name="connsiteY12" fmla="*/ 9865 h 10000"/>
              <a:gd name="connsiteX13" fmla="*/ 1295 w 9253"/>
              <a:gd name="connsiteY13" fmla="*/ 8414 h 10000"/>
              <a:gd name="connsiteX14" fmla="*/ 686 w 9253"/>
              <a:gd name="connsiteY14" fmla="*/ 6663 h 10000"/>
              <a:gd name="connsiteX15" fmla="*/ 5 w 9253"/>
              <a:gd name="connsiteY15" fmla="*/ 5085 h 10000"/>
              <a:gd name="connsiteX0" fmla="*/ 5 w 10001"/>
              <a:gd name="connsiteY0" fmla="*/ 5085 h 10000"/>
              <a:gd name="connsiteX1" fmla="*/ 594 w 10001"/>
              <a:gd name="connsiteY1" fmla="*/ 3980 h 10000"/>
              <a:gd name="connsiteX2" fmla="*/ 1825 w 10001"/>
              <a:gd name="connsiteY2" fmla="*/ 1587 h 10000"/>
              <a:gd name="connsiteX3" fmla="*/ 2755 w 10001"/>
              <a:gd name="connsiteY3" fmla="*/ 1270 h 10000"/>
              <a:gd name="connsiteX4" fmla="*/ 4458 w 10001"/>
              <a:gd name="connsiteY4" fmla="*/ 211 h 10000"/>
              <a:gd name="connsiteX5" fmla="*/ 4923 w 10001"/>
              <a:gd name="connsiteY5" fmla="*/ 0 h 10000"/>
              <a:gd name="connsiteX6" fmla="*/ 5462 w 10001"/>
              <a:gd name="connsiteY6" fmla="*/ 2247 h 10000"/>
              <a:gd name="connsiteX7" fmla="*/ 7161 w 10001"/>
              <a:gd name="connsiteY7" fmla="*/ 3592 h 10000"/>
              <a:gd name="connsiteX8" fmla="*/ 8737 w 10001"/>
              <a:gd name="connsiteY8" fmla="*/ 5005 h 10000"/>
              <a:gd name="connsiteX9" fmla="*/ 9947 w 10001"/>
              <a:gd name="connsiteY9" fmla="*/ 6956 h 10000"/>
              <a:gd name="connsiteX10" fmla="*/ 6919 w 10001"/>
              <a:gd name="connsiteY10" fmla="*/ 9384 h 10000"/>
              <a:gd name="connsiteX11" fmla="*/ 3693 w 10001"/>
              <a:gd name="connsiteY11" fmla="*/ 9865 h 10000"/>
              <a:gd name="connsiteX12" fmla="*/ 1400 w 10001"/>
              <a:gd name="connsiteY12" fmla="*/ 8414 h 10000"/>
              <a:gd name="connsiteX13" fmla="*/ 741 w 10001"/>
              <a:gd name="connsiteY13" fmla="*/ 6663 h 10000"/>
              <a:gd name="connsiteX14" fmla="*/ 5 w 10001"/>
              <a:gd name="connsiteY14" fmla="*/ 5085 h 10000"/>
              <a:gd name="connsiteX0" fmla="*/ 5 w 10001"/>
              <a:gd name="connsiteY0" fmla="*/ 4874 h 9789"/>
              <a:gd name="connsiteX1" fmla="*/ 594 w 10001"/>
              <a:gd name="connsiteY1" fmla="*/ 3769 h 9789"/>
              <a:gd name="connsiteX2" fmla="*/ 1825 w 10001"/>
              <a:gd name="connsiteY2" fmla="*/ 1376 h 9789"/>
              <a:gd name="connsiteX3" fmla="*/ 2755 w 10001"/>
              <a:gd name="connsiteY3" fmla="*/ 1059 h 9789"/>
              <a:gd name="connsiteX4" fmla="*/ 4458 w 10001"/>
              <a:gd name="connsiteY4" fmla="*/ 0 h 9789"/>
              <a:gd name="connsiteX5" fmla="*/ 5462 w 10001"/>
              <a:gd name="connsiteY5" fmla="*/ 2036 h 9789"/>
              <a:gd name="connsiteX6" fmla="*/ 7161 w 10001"/>
              <a:gd name="connsiteY6" fmla="*/ 3381 h 9789"/>
              <a:gd name="connsiteX7" fmla="*/ 8737 w 10001"/>
              <a:gd name="connsiteY7" fmla="*/ 4794 h 9789"/>
              <a:gd name="connsiteX8" fmla="*/ 9947 w 10001"/>
              <a:gd name="connsiteY8" fmla="*/ 6745 h 9789"/>
              <a:gd name="connsiteX9" fmla="*/ 6919 w 10001"/>
              <a:gd name="connsiteY9" fmla="*/ 9173 h 9789"/>
              <a:gd name="connsiteX10" fmla="*/ 3693 w 10001"/>
              <a:gd name="connsiteY10" fmla="*/ 9654 h 9789"/>
              <a:gd name="connsiteX11" fmla="*/ 1400 w 10001"/>
              <a:gd name="connsiteY11" fmla="*/ 8203 h 9789"/>
              <a:gd name="connsiteX12" fmla="*/ 741 w 10001"/>
              <a:gd name="connsiteY12" fmla="*/ 6452 h 9789"/>
              <a:gd name="connsiteX13" fmla="*/ 5 w 10001"/>
              <a:gd name="connsiteY13" fmla="*/ 4874 h 9789"/>
              <a:gd name="connsiteX0" fmla="*/ 5 w 10000"/>
              <a:gd name="connsiteY0" fmla="*/ 4979 h 10000"/>
              <a:gd name="connsiteX1" fmla="*/ 594 w 10000"/>
              <a:gd name="connsiteY1" fmla="*/ 3850 h 10000"/>
              <a:gd name="connsiteX2" fmla="*/ 1339 w 10000"/>
              <a:gd name="connsiteY2" fmla="*/ 2193 h 10000"/>
              <a:gd name="connsiteX3" fmla="*/ 2755 w 10000"/>
              <a:gd name="connsiteY3" fmla="*/ 1082 h 10000"/>
              <a:gd name="connsiteX4" fmla="*/ 4458 w 10000"/>
              <a:gd name="connsiteY4" fmla="*/ 0 h 10000"/>
              <a:gd name="connsiteX5" fmla="*/ 5461 w 10000"/>
              <a:gd name="connsiteY5" fmla="*/ 2080 h 10000"/>
              <a:gd name="connsiteX6" fmla="*/ 7160 w 10000"/>
              <a:gd name="connsiteY6" fmla="*/ 3454 h 10000"/>
              <a:gd name="connsiteX7" fmla="*/ 8736 w 10000"/>
              <a:gd name="connsiteY7" fmla="*/ 4897 h 10000"/>
              <a:gd name="connsiteX8" fmla="*/ 9946 w 10000"/>
              <a:gd name="connsiteY8" fmla="*/ 6890 h 10000"/>
              <a:gd name="connsiteX9" fmla="*/ 6918 w 10000"/>
              <a:gd name="connsiteY9" fmla="*/ 9371 h 10000"/>
              <a:gd name="connsiteX10" fmla="*/ 3693 w 10000"/>
              <a:gd name="connsiteY10" fmla="*/ 9862 h 10000"/>
              <a:gd name="connsiteX11" fmla="*/ 1400 w 10000"/>
              <a:gd name="connsiteY11" fmla="*/ 8380 h 10000"/>
              <a:gd name="connsiteX12" fmla="*/ 741 w 10000"/>
              <a:gd name="connsiteY12" fmla="*/ 6591 h 10000"/>
              <a:gd name="connsiteX13" fmla="*/ 5 w 10000"/>
              <a:gd name="connsiteY13" fmla="*/ 4979 h 10000"/>
              <a:gd name="connsiteX0" fmla="*/ 5 w 9968"/>
              <a:gd name="connsiteY0" fmla="*/ 4979 h 10000"/>
              <a:gd name="connsiteX1" fmla="*/ 594 w 9968"/>
              <a:gd name="connsiteY1" fmla="*/ 3850 h 10000"/>
              <a:gd name="connsiteX2" fmla="*/ 1339 w 9968"/>
              <a:gd name="connsiteY2" fmla="*/ 2193 h 10000"/>
              <a:gd name="connsiteX3" fmla="*/ 2755 w 9968"/>
              <a:gd name="connsiteY3" fmla="*/ 1082 h 10000"/>
              <a:gd name="connsiteX4" fmla="*/ 4458 w 9968"/>
              <a:gd name="connsiteY4" fmla="*/ 0 h 10000"/>
              <a:gd name="connsiteX5" fmla="*/ 5461 w 9968"/>
              <a:gd name="connsiteY5" fmla="*/ 2080 h 10000"/>
              <a:gd name="connsiteX6" fmla="*/ 7160 w 9968"/>
              <a:gd name="connsiteY6" fmla="*/ 3454 h 10000"/>
              <a:gd name="connsiteX7" fmla="*/ 8250 w 9968"/>
              <a:gd name="connsiteY7" fmla="*/ 4785 h 10000"/>
              <a:gd name="connsiteX8" fmla="*/ 9946 w 9968"/>
              <a:gd name="connsiteY8" fmla="*/ 6890 h 10000"/>
              <a:gd name="connsiteX9" fmla="*/ 6918 w 9968"/>
              <a:gd name="connsiteY9" fmla="*/ 9371 h 10000"/>
              <a:gd name="connsiteX10" fmla="*/ 3693 w 9968"/>
              <a:gd name="connsiteY10" fmla="*/ 9862 h 10000"/>
              <a:gd name="connsiteX11" fmla="*/ 1400 w 9968"/>
              <a:gd name="connsiteY11" fmla="*/ 8380 h 10000"/>
              <a:gd name="connsiteX12" fmla="*/ 741 w 9968"/>
              <a:gd name="connsiteY12" fmla="*/ 6591 h 10000"/>
              <a:gd name="connsiteX13" fmla="*/ 5 w 9968"/>
              <a:gd name="connsiteY13" fmla="*/ 4979 h 10000"/>
              <a:gd name="connsiteX0" fmla="*/ 5 w 9520"/>
              <a:gd name="connsiteY0" fmla="*/ 4979 h 10000"/>
              <a:gd name="connsiteX1" fmla="*/ 596 w 9520"/>
              <a:gd name="connsiteY1" fmla="*/ 3850 h 10000"/>
              <a:gd name="connsiteX2" fmla="*/ 1343 w 9520"/>
              <a:gd name="connsiteY2" fmla="*/ 2193 h 10000"/>
              <a:gd name="connsiteX3" fmla="*/ 2764 w 9520"/>
              <a:gd name="connsiteY3" fmla="*/ 1082 h 10000"/>
              <a:gd name="connsiteX4" fmla="*/ 4472 w 9520"/>
              <a:gd name="connsiteY4" fmla="*/ 0 h 10000"/>
              <a:gd name="connsiteX5" fmla="*/ 5479 w 9520"/>
              <a:gd name="connsiteY5" fmla="*/ 2080 h 10000"/>
              <a:gd name="connsiteX6" fmla="*/ 7183 w 9520"/>
              <a:gd name="connsiteY6" fmla="*/ 3454 h 10000"/>
              <a:gd name="connsiteX7" fmla="*/ 8276 w 9520"/>
              <a:gd name="connsiteY7" fmla="*/ 4785 h 10000"/>
              <a:gd name="connsiteX8" fmla="*/ 9490 w 9520"/>
              <a:gd name="connsiteY8" fmla="*/ 6665 h 10000"/>
              <a:gd name="connsiteX9" fmla="*/ 6940 w 9520"/>
              <a:gd name="connsiteY9" fmla="*/ 9371 h 10000"/>
              <a:gd name="connsiteX10" fmla="*/ 3705 w 9520"/>
              <a:gd name="connsiteY10" fmla="*/ 9862 h 10000"/>
              <a:gd name="connsiteX11" fmla="*/ 1404 w 9520"/>
              <a:gd name="connsiteY11" fmla="*/ 8380 h 10000"/>
              <a:gd name="connsiteX12" fmla="*/ 743 w 9520"/>
              <a:gd name="connsiteY12" fmla="*/ 6591 h 10000"/>
              <a:gd name="connsiteX13" fmla="*/ 5 w 9520"/>
              <a:gd name="connsiteY13" fmla="*/ 4979 h 10000"/>
              <a:gd name="connsiteX0" fmla="*/ 3 w 9998"/>
              <a:gd name="connsiteY0" fmla="*/ 4979 h 10000"/>
              <a:gd name="connsiteX1" fmla="*/ 1136 w 9998"/>
              <a:gd name="connsiteY1" fmla="*/ 3850 h 10000"/>
              <a:gd name="connsiteX2" fmla="*/ 1409 w 9998"/>
              <a:gd name="connsiteY2" fmla="*/ 2193 h 10000"/>
              <a:gd name="connsiteX3" fmla="*/ 2901 w 9998"/>
              <a:gd name="connsiteY3" fmla="*/ 1082 h 10000"/>
              <a:gd name="connsiteX4" fmla="*/ 4695 w 9998"/>
              <a:gd name="connsiteY4" fmla="*/ 0 h 10000"/>
              <a:gd name="connsiteX5" fmla="*/ 5753 w 9998"/>
              <a:gd name="connsiteY5" fmla="*/ 2080 h 10000"/>
              <a:gd name="connsiteX6" fmla="*/ 7543 w 9998"/>
              <a:gd name="connsiteY6" fmla="*/ 3454 h 10000"/>
              <a:gd name="connsiteX7" fmla="*/ 8691 w 9998"/>
              <a:gd name="connsiteY7" fmla="*/ 4785 h 10000"/>
              <a:gd name="connsiteX8" fmla="*/ 9966 w 9998"/>
              <a:gd name="connsiteY8" fmla="*/ 6665 h 10000"/>
              <a:gd name="connsiteX9" fmla="*/ 7288 w 9998"/>
              <a:gd name="connsiteY9" fmla="*/ 9371 h 10000"/>
              <a:gd name="connsiteX10" fmla="*/ 3890 w 9998"/>
              <a:gd name="connsiteY10" fmla="*/ 9862 h 10000"/>
              <a:gd name="connsiteX11" fmla="*/ 1473 w 9998"/>
              <a:gd name="connsiteY11" fmla="*/ 8380 h 10000"/>
              <a:gd name="connsiteX12" fmla="*/ 778 w 9998"/>
              <a:gd name="connsiteY12" fmla="*/ 6591 h 10000"/>
              <a:gd name="connsiteX13" fmla="*/ 3 w 9998"/>
              <a:gd name="connsiteY13" fmla="*/ 4979 h 10000"/>
              <a:gd name="connsiteX0" fmla="*/ 3 w 11860"/>
              <a:gd name="connsiteY0" fmla="*/ 4979 h 10000"/>
              <a:gd name="connsiteX1" fmla="*/ 1136 w 11860"/>
              <a:gd name="connsiteY1" fmla="*/ 3850 h 10000"/>
              <a:gd name="connsiteX2" fmla="*/ 1409 w 11860"/>
              <a:gd name="connsiteY2" fmla="*/ 2193 h 10000"/>
              <a:gd name="connsiteX3" fmla="*/ 2902 w 11860"/>
              <a:gd name="connsiteY3" fmla="*/ 1082 h 10000"/>
              <a:gd name="connsiteX4" fmla="*/ 4696 w 11860"/>
              <a:gd name="connsiteY4" fmla="*/ 0 h 10000"/>
              <a:gd name="connsiteX5" fmla="*/ 5754 w 11860"/>
              <a:gd name="connsiteY5" fmla="*/ 2080 h 10000"/>
              <a:gd name="connsiteX6" fmla="*/ 7545 w 11860"/>
              <a:gd name="connsiteY6" fmla="*/ 3454 h 10000"/>
              <a:gd name="connsiteX7" fmla="*/ 8693 w 11860"/>
              <a:gd name="connsiteY7" fmla="*/ 4785 h 10000"/>
              <a:gd name="connsiteX8" fmla="*/ 11846 w 11860"/>
              <a:gd name="connsiteY8" fmla="*/ 6665 h 10000"/>
              <a:gd name="connsiteX9" fmla="*/ 7289 w 11860"/>
              <a:gd name="connsiteY9" fmla="*/ 9371 h 10000"/>
              <a:gd name="connsiteX10" fmla="*/ 3891 w 11860"/>
              <a:gd name="connsiteY10" fmla="*/ 9862 h 10000"/>
              <a:gd name="connsiteX11" fmla="*/ 1473 w 11860"/>
              <a:gd name="connsiteY11" fmla="*/ 8380 h 10000"/>
              <a:gd name="connsiteX12" fmla="*/ 778 w 11860"/>
              <a:gd name="connsiteY12" fmla="*/ 6591 h 10000"/>
              <a:gd name="connsiteX13" fmla="*/ 3 w 11860"/>
              <a:gd name="connsiteY13" fmla="*/ 4979 h 10000"/>
              <a:gd name="connsiteX0" fmla="*/ 3 w 12019"/>
              <a:gd name="connsiteY0" fmla="*/ 4979 h 10000"/>
              <a:gd name="connsiteX1" fmla="*/ 1136 w 12019"/>
              <a:gd name="connsiteY1" fmla="*/ 3850 h 10000"/>
              <a:gd name="connsiteX2" fmla="*/ 1409 w 12019"/>
              <a:gd name="connsiteY2" fmla="*/ 2193 h 10000"/>
              <a:gd name="connsiteX3" fmla="*/ 2902 w 12019"/>
              <a:gd name="connsiteY3" fmla="*/ 1082 h 10000"/>
              <a:gd name="connsiteX4" fmla="*/ 4696 w 12019"/>
              <a:gd name="connsiteY4" fmla="*/ 0 h 10000"/>
              <a:gd name="connsiteX5" fmla="*/ 5754 w 12019"/>
              <a:gd name="connsiteY5" fmla="*/ 2080 h 10000"/>
              <a:gd name="connsiteX6" fmla="*/ 7545 w 12019"/>
              <a:gd name="connsiteY6" fmla="*/ 3454 h 10000"/>
              <a:gd name="connsiteX7" fmla="*/ 8693 w 12019"/>
              <a:gd name="connsiteY7" fmla="*/ 4785 h 10000"/>
              <a:gd name="connsiteX8" fmla="*/ 11846 w 12019"/>
              <a:gd name="connsiteY8" fmla="*/ 6665 h 10000"/>
              <a:gd name="connsiteX9" fmla="*/ 11147 w 12019"/>
              <a:gd name="connsiteY9" fmla="*/ 9119 h 10000"/>
              <a:gd name="connsiteX10" fmla="*/ 7289 w 12019"/>
              <a:gd name="connsiteY10" fmla="*/ 9371 h 10000"/>
              <a:gd name="connsiteX11" fmla="*/ 3891 w 12019"/>
              <a:gd name="connsiteY11" fmla="*/ 9862 h 10000"/>
              <a:gd name="connsiteX12" fmla="*/ 1473 w 12019"/>
              <a:gd name="connsiteY12" fmla="*/ 8380 h 10000"/>
              <a:gd name="connsiteX13" fmla="*/ 778 w 12019"/>
              <a:gd name="connsiteY13" fmla="*/ 6591 h 10000"/>
              <a:gd name="connsiteX14" fmla="*/ 3 w 12019"/>
              <a:gd name="connsiteY14" fmla="*/ 4979 h 10000"/>
              <a:gd name="connsiteX0" fmla="*/ 3 w 12019"/>
              <a:gd name="connsiteY0" fmla="*/ 4979 h 10428"/>
              <a:gd name="connsiteX1" fmla="*/ 1136 w 12019"/>
              <a:gd name="connsiteY1" fmla="*/ 3850 h 10428"/>
              <a:gd name="connsiteX2" fmla="*/ 1409 w 12019"/>
              <a:gd name="connsiteY2" fmla="*/ 2193 h 10428"/>
              <a:gd name="connsiteX3" fmla="*/ 2902 w 12019"/>
              <a:gd name="connsiteY3" fmla="*/ 1082 h 10428"/>
              <a:gd name="connsiteX4" fmla="*/ 4696 w 12019"/>
              <a:gd name="connsiteY4" fmla="*/ 0 h 10428"/>
              <a:gd name="connsiteX5" fmla="*/ 5754 w 12019"/>
              <a:gd name="connsiteY5" fmla="*/ 2080 h 10428"/>
              <a:gd name="connsiteX6" fmla="*/ 7545 w 12019"/>
              <a:gd name="connsiteY6" fmla="*/ 3454 h 10428"/>
              <a:gd name="connsiteX7" fmla="*/ 8693 w 12019"/>
              <a:gd name="connsiteY7" fmla="*/ 4785 h 10428"/>
              <a:gd name="connsiteX8" fmla="*/ 11846 w 12019"/>
              <a:gd name="connsiteY8" fmla="*/ 6665 h 10428"/>
              <a:gd name="connsiteX9" fmla="*/ 11147 w 12019"/>
              <a:gd name="connsiteY9" fmla="*/ 9119 h 10428"/>
              <a:gd name="connsiteX10" fmla="*/ 7631 w 12019"/>
              <a:gd name="connsiteY10" fmla="*/ 10045 h 10428"/>
              <a:gd name="connsiteX11" fmla="*/ 3891 w 12019"/>
              <a:gd name="connsiteY11" fmla="*/ 9862 h 10428"/>
              <a:gd name="connsiteX12" fmla="*/ 1473 w 12019"/>
              <a:gd name="connsiteY12" fmla="*/ 8380 h 10428"/>
              <a:gd name="connsiteX13" fmla="*/ 778 w 12019"/>
              <a:gd name="connsiteY13" fmla="*/ 6591 h 10428"/>
              <a:gd name="connsiteX14" fmla="*/ 3 w 12019"/>
              <a:gd name="connsiteY14" fmla="*/ 4979 h 10428"/>
              <a:gd name="connsiteX0" fmla="*/ 3 w 12019"/>
              <a:gd name="connsiteY0" fmla="*/ 4979 h 10498"/>
              <a:gd name="connsiteX1" fmla="*/ 1136 w 12019"/>
              <a:gd name="connsiteY1" fmla="*/ 3850 h 10498"/>
              <a:gd name="connsiteX2" fmla="*/ 1409 w 12019"/>
              <a:gd name="connsiteY2" fmla="*/ 2193 h 10498"/>
              <a:gd name="connsiteX3" fmla="*/ 2902 w 12019"/>
              <a:gd name="connsiteY3" fmla="*/ 1082 h 10498"/>
              <a:gd name="connsiteX4" fmla="*/ 4696 w 12019"/>
              <a:gd name="connsiteY4" fmla="*/ 0 h 10498"/>
              <a:gd name="connsiteX5" fmla="*/ 5754 w 12019"/>
              <a:gd name="connsiteY5" fmla="*/ 2080 h 10498"/>
              <a:gd name="connsiteX6" fmla="*/ 7545 w 12019"/>
              <a:gd name="connsiteY6" fmla="*/ 3454 h 10498"/>
              <a:gd name="connsiteX7" fmla="*/ 8693 w 12019"/>
              <a:gd name="connsiteY7" fmla="*/ 4785 h 10498"/>
              <a:gd name="connsiteX8" fmla="*/ 11846 w 12019"/>
              <a:gd name="connsiteY8" fmla="*/ 6665 h 10498"/>
              <a:gd name="connsiteX9" fmla="*/ 11147 w 12019"/>
              <a:gd name="connsiteY9" fmla="*/ 9119 h 10498"/>
              <a:gd name="connsiteX10" fmla="*/ 7631 w 12019"/>
              <a:gd name="connsiteY10" fmla="*/ 10045 h 10498"/>
              <a:gd name="connsiteX11" fmla="*/ 2354 w 12019"/>
              <a:gd name="connsiteY11" fmla="*/ 10087 h 10498"/>
              <a:gd name="connsiteX12" fmla="*/ 1473 w 12019"/>
              <a:gd name="connsiteY12" fmla="*/ 8380 h 10498"/>
              <a:gd name="connsiteX13" fmla="*/ 778 w 12019"/>
              <a:gd name="connsiteY13" fmla="*/ 6591 h 10498"/>
              <a:gd name="connsiteX14" fmla="*/ 3 w 12019"/>
              <a:gd name="connsiteY14" fmla="*/ 4979 h 10498"/>
              <a:gd name="connsiteX0" fmla="*/ 1158 w 13174"/>
              <a:gd name="connsiteY0" fmla="*/ 4979 h 10477"/>
              <a:gd name="connsiteX1" fmla="*/ 2291 w 13174"/>
              <a:gd name="connsiteY1" fmla="*/ 3850 h 10477"/>
              <a:gd name="connsiteX2" fmla="*/ 2564 w 13174"/>
              <a:gd name="connsiteY2" fmla="*/ 2193 h 10477"/>
              <a:gd name="connsiteX3" fmla="*/ 4057 w 13174"/>
              <a:gd name="connsiteY3" fmla="*/ 1082 h 10477"/>
              <a:gd name="connsiteX4" fmla="*/ 5851 w 13174"/>
              <a:gd name="connsiteY4" fmla="*/ 0 h 10477"/>
              <a:gd name="connsiteX5" fmla="*/ 6909 w 13174"/>
              <a:gd name="connsiteY5" fmla="*/ 2080 h 10477"/>
              <a:gd name="connsiteX6" fmla="*/ 8700 w 13174"/>
              <a:gd name="connsiteY6" fmla="*/ 3454 h 10477"/>
              <a:gd name="connsiteX7" fmla="*/ 9848 w 13174"/>
              <a:gd name="connsiteY7" fmla="*/ 4785 h 10477"/>
              <a:gd name="connsiteX8" fmla="*/ 13001 w 13174"/>
              <a:gd name="connsiteY8" fmla="*/ 6665 h 10477"/>
              <a:gd name="connsiteX9" fmla="*/ 12302 w 13174"/>
              <a:gd name="connsiteY9" fmla="*/ 9119 h 10477"/>
              <a:gd name="connsiteX10" fmla="*/ 8786 w 13174"/>
              <a:gd name="connsiteY10" fmla="*/ 10045 h 10477"/>
              <a:gd name="connsiteX11" fmla="*/ 3509 w 13174"/>
              <a:gd name="connsiteY11" fmla="*/ 10087 h 10477"/>
              <a:gd name="connsiteX12" fmla="*/ 67 w 13174"/>
              <a:gd name="connsiteY12" fmla="*/ 8830 h 10477"/>
              <a:gd name="connsiteX13" fmla="*/ 1933 w 13174"/>
              <a:gd name="connsiteY13" fmla="*/ 6591 h 10477"/>
              <a:gd name="connsiteX14" fmla="*/ 1158 w 13174"/>
              <a:gd name="connsiteY14" fmla="*/ 4979 h 10477"/>
              <a:gd name="connsiteX0" fmla="*/ 3230 w 15246"/>
              <a:gd name="connsiteY0" fmla="*/ 4979 h 10477"/>
              <a:gd name="connsiteX1" fmla="*/ 4363 w 15246"/>
              <a:gd name="connsiteY1" fmla="*/ 3850 h 10477"/>
              <a:gd name="connsiteX2" fmla="*/ 4636 w 15246"/>
              <a:gd name="connsiteY2" fmla="*/ 2193 h 10477"/>
              <a:gd name="connsiteX3" fmla="*/ 6129 w 15246"/>
              <a:gd name="connsiteY3" fmla="*/ 1082 h 10477"/>
              <a:gd name="connsiteX4" fmla="*/ 7923 w 15246"/>
              <a:gd name="connsiteY4" fmla="*/ 0 h 10477"/>
              <a:gd name="connsiteX5" fmla="*/ 8981 w 15246"/>
              <a:gd name="connsiteY5" fmla="*/ 2080 h 10477"/>
              <a:gd name="connsiteX6" fmla="*/ 10772 w 15246"/>
              <a:gd name="connsiteY6" fmla="*/ 3454 h 10477"/>
              <a:gd name="connsiteX7" fmla="*/ 11920 w 15246"/>
              <a:gd name="connsiteY7" fmla="*/ 4785 h 10477"/>
              <a:gd name="connsiteX8" fmla="*/ 15073 w 15246"/>
              <a:gd name="connsiteY8" fmla="*/ 6665 h 10477"/>
              <a:gd name="connsiteX9" fmla="*/ 14374 w 15246"/>
              <a:gd name="connsiteY9" fmla="*/ 9119 h 10477"/>
              <a:gd name="connsiteX10" fmla="*/ 10858 w 15246"/>
              <a:gd name="connsiteY10" fmla="*/ 10045 h 10477"/>
              <a:gd name="connsiteX11" fmla="*/ 5581 w 15246"/>
              <a:gd name="connsiteY11" fmla="*/ 10087 h 10477"/>
              <a:gd name="connsiteX12" fmla="*/ 2139 w 15246"/>
              <a:gd name="connsiteY12" fmla="*/ 8830 h 10477"/>
              <a:gd name="connsiteX13" fmla="*/ 32 w 15246"/>
              <a:gd name="connsiteY13" fmla="*/ 6983 h 10477"/>
              <a:gd name="connsiteX14" fmla="*/ 4005 w 15246"/>
              <a:gd name="connsiteY14" fmla="*/ 6591 h 10477"/>
              <a:gd name="connsiteX15" fmla="*/ 3230 w 15246"/>
              <a:gd name="connsiteY15" fmla="*/ 4979 h 10477"/>
              <a:gd name="connsiteX0" fmla="*/ 3230 w 15246"/>
              <a:gd name="connsiteY0" fmla="*/ 4979 h 10477"/>
              <a:gd name="connsiteX1" fmla="*/ 4363 w 15246"/>
              <a:gd name="connsiteY1" fmla="*/ 3850 h 10477"/>
              <a:gd name="connsiteX2" fmla="*/ 4636 w 15246"/>
              <a:gd name="connsiteY2" fmla="*/ 2193 h 10477"/>
              <a:gd name="connsiteX3" fmla="*/ 6129 w 15246"/>
              <a:gd name="connsiteY3" fmla="*/ 1082 h 10477"/>
              <a:gd name="connsiteX4" fmla="*/ 7923 w 15246"/>
              <a:gd name="connsiteY4" fmla="*/ 0 h 10477"/>
              <a:gd name="connsiteX5" fmla="*/ 8981 w 15246"/>
              <a:gd name="connsiteY5" fmla="*/ 2080 h 10477"/>
              <a:gd name="connsiteX6" fmla="*/ 10772 w 15246"/>
              <a:gd name="connsiteY6" fmla="*/ 3454 h 10477"/>
              <a:gd name="connsiteX7" fmla="*/ 11920 w 15246"/>
              <a:gd name="connsiteY7" fmla="*/ 4785 h 10477"/>
              <a:gd name="connsiteX8" fmla="*/ 15073 w 15246"/>
              <a:gd name="connsiteY8" fmla="*/ 6665 h 10477"/>
              <a:gd name="connsiteX9" fmla="*/ 14374 w 15246"/>
              <a:gd name="connsiteY9" fmla="*/ 9119 h 10477"/>
              <a:gd name="connsiteX10" fmla="*/ 10858 w 15246"/>
              <a:gd name="connsiteY10" fmla="*/ 10045 h 10477"/>
              <a:gd name="connsiteX11" fmla="*/ 5581 w 15246"/>
              <a:gd name="connsiteY11" fmla="*/ 10087 h 10477"/>
              <a:gd name="connsiteX12" fmla="*/ 2139 w 15246"/>
              <a:gd name="connsiteY12" fmla="*/ 8830 h 10477"/>
              <a:gd name="connsiteX13" fmla="*/ 32 w 15246"/>
              <a:gd name="connsiteY13" fmla="*/ 6983 h 10477"/>
              <a:gd name="connsiteX14" fmla="*/ 1615 w 15246"/>
              <a:gd name="connsiteY14" fmla="*/ 5804 h 10477"/>
              <a:gd name="connsiteX15" fmla="*/ 3230 w 15246"/>
              <a:gd name="connsiteY15" fmla="*/ 4979 h 10477"/>
              <a:gd name="connsiteX0" fmla="*/ 3230 w 15246"/>
              <a:gd name="connsiteY0" fmla="*/ 3898 h 9396"/>
              <a:gd name="connsiteX1" fmla="*/ 4363 w 15246"/>
              <a:gd name="connsiteY1" fmla="*/ 2769 h 9396"/>
              <a:gd name="connsiteX2" fmla="*/ 4636 w 15246"/>
              <a:gd name="connsiteY2" fmla="*/ 1112 h 9396"/>
              <a:gd name="connsiteX3" fmla="*/ 6129 w 15246"/>
              <a:gd name="connsiteY3" fmla="*/ 1 h 9396"/>
              <a:gd name="connsiteX4" fmla="*/ 8981 w 15246"/>
              <a:gd name="connsiteY4" fmla="*/ 999 h 9396"/>
              <a:gd name="connsiteX5" fmla="*/ 10772 w 15246"/>
              <a:gd name="connsiteY5" fmla="*/ 2373 h 9396"/>
              <a:gd name="connsiteX6" fmla="*/ 11920 w 15246"/>
              <a:gd name="connsiteY6" fmla="*/ 3704 h 9396"/>
              <a:gd name="connsiteX7" fmla="*/ 15073 w 15246"/>
              <a:gd name="connsiteY7" fmla="*/ 5584 h 9396"/>
              <a:gd name="connsiteX8" fmla="*/ 14374 w 15246"/>
              <a:gd name="connsiteY8" fmla="*/ 8038 h 9396"/>
              <a:gd name="connsiteX9" fmla="*/ 10858 w 15246"/>
              <a:gd name="connsiteY9" fmla="*/ 8964 h 9396"/>
              <a:gd name="connsiteX10" fmla="*/ 5581 w 15246"/>
              <a:gd name="connsiteY10" fmla="*/ 9006 h 9396"/>
              <a:gd name="connsiteX11" fmla="*/ 2139 w 15246"/>
              <a:gd name="connsiteY11" fmla="*/ 7749 h 9396"/>
              <a:gd name="connsiteX12" fmla="*/ 32 w 15246"/>
              <a:gd name="connsiteY12" fmla="*/ 5902 h 9396"/>
              <a:gd name="connsiteX13" fmla="*/ 1615 w 15246"/>
              <a:gd name="connsiteY13" fmla="*/ 4723 h 9396"/>
              <a:gd name="connsiteX14" fmla="*/ 3230 w 15246"/>
              <a:gd name="connsiteY14" fmla="*/ 3898 h 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6" h="9396">
                <a:moveTo>
                  <a:pt x="3230" y="3898"/>
                </a:moveTo>
                <a:cubicBezTo>
                  <a:pt x="3178" y="3142"/>
                  <a:pt x="4129" y="3233"/>
                  <a:pt x="4363" y="2769"/>
                </a:cubicBezTo>
                <a:cubicBezTo>
                  <a:pt x="4597" y="2305"/>
                  <a:pt x="4342" y="1573"/>
                  <a:pt x="4636" y="1112"/>
                </a:cubicBezTo>
                <a:cubicBezTo>
                  <a:pt x="4930" y="651"/>
                  <a:pt x="5495" y="284"/>
                  <a:pt x="6129" y="1"/>
                </a:cubicBezTo>
                <a:cubicBezTo>
                  <a:pt x="6853" y="-18"/>
                  <a:pt x="8207" y="604"/>
                  <a:pt x="8981" y="999"/>
                </a:cubicBezTo>
                <a:cubicBezTo>
                  <a:pt x="9755" y="1394"/>
                  <a:pt x="10281" y="1922"/>
                  <a:pt x="10772" y="2373"/>
                </a:cubicBezTo>
                <a:cubicBezTo>
                  <a:pt x="11262" y="2824"/>
                  <a:pt x="11203" y="3169"/>
                  <a:pt x="11920" y="3704"/>
                </a:cubicBezTo>
                <a:cubicBezTo>
                  <a:pt x="12637" y="4239"/>
                  <a:pt x="14664" y="4862"/>
                  <a:pt x="15073" y="5584"/>
                </a:cubicBezTo>
                <a:cubicBezTo>
                  <a:pt x="15482" y="6306"/>
                  <a:pt x="15133" y="7587"/>
                  <a:pt x="14374" y="8038"/>
                </a:cubicBezTo>
                <a:cubicBezTo>
                  <a:pt x="13615" y="8489"/>
                  <a:pt x="11698" y="8709"/>
                  <a:pt x="10858" y="8964"/>
                </a:cubicBezTo>
                <a:cubicBezTo>
                  <a:pt x="9731" y="9795"/>
                  <a:pt x="7034" y="9209"/>
                  <a:pt x="5581" y="9006"/>
                </a:cubicBezTo>
                <a:cubicBezTo>
                  <a:pt x="4128" y="8803"/>
                  <a:pt x="2523" y="8229"/>
                  <a:pt x="2139" y="7749"/>
                </a:cubicBezTo>
                <a:cubicBezTo>
                  <a:pt x="1755" y="7269"/>
                  <a:pt x="-279" y="6275"/>
                  <a:pt x="32" y="5902"/>
                </a:cubicBezTo>
                <a:cubicBezTo>
                  <a:pt x="343" y="5529"/>
                  <a:pt x="1623" y="5094"/>
                  <a:pt x="1615" y="4723"/>
                </a:cubicBezTo>
                <a:cubicBezTo>
                  <a:pt x="1372" y="4156"/>
                  <a:pt x="3665" y="4240"/>
                  <a:pt x="3230" y="3898"/>
                </a:cubicBezTo>
                <a:close/>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902869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029700" y="159617"/>
            <a:ext cx="5553419" cy="6532342"/>
            <a:chOff x="2030639" y="159617"/>
            <a:chExt cx="5553419" cy="6532342"/>
          </a:xfrm>
        </p:grpSpPr>
        <p:grpSp>
          <p:nvGrpSpPr>
            <p:cNvPr id="14" name="Group 59"/>
            <p:cNvGrpSpPr>
              <a:grpSpLocks/>
            </p:cNvGrpSpPr>
            <p:nvPr/>
          </p:nvGrpSpPr>
          <p:grpSpPr bwMode="auto">
            <a:xfrm>
              <a:off x="2056692" y="159617"/>
              <a:ext cx="5527366" cy="6532342"/>
              <a:chOff x="2940" y="720"/>
              <a:chExt cx="2784" cy="3216"/>
            </a:xfrm>
          </p:grpSpPr>
          <p:pic>
            <p:nvPicPr>
              <p:cNvPr id="15" name="Picture 60" descr="Picture3"/>
              <p:cNvPicPr>
                <a:picLocks noChangeAspect="1" noChangeArrowheads="1"/>
              </p:cNvPicPr>
              <p:nvPr/>
            </p:nvPicPr>
            <p:blipFill>
              <a:blip r:embed="rId2">
                <a:lum bright="8000" contrast="20000"/>
                <a:extLst>
                  <a:ext uri="{28A0092B-C50C-407E-A947-70E740481C1C}">
                    <a14:useLocalDpi xmlns:a14="http://schemas.microsoft.com/office/drawing/2010/main" val="0"/>
                  </a:ext>
                </a:extLst>
              </a:blip>
              <a:srcRect/>
              <a:stretch>
                <a:fillRect/>
              </a:stretch>
            </p:blipFill>
            <p:spPr bwMode="auto">
              <a:xfrm>
                <a:off x="2940" y="720"/>
                <a:ext cx="2784" cy="3216"/>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 name="Oval 61"/>
              <p:cNvSpPr>
                <a:spLocks noChangeArrowheads="1"/>
              </p:cNvSpPr>
              <p:nvPr/>
            </p:nvSpPr>
            <p:spPr bwMode="auto">
              <a:xfrm>
                <a:off x="2949" y="1518"/>
                <a:ext cx="48" cy="48"/>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 name="Oval 62"/>
              <p:cNvSpPr>
                <a:spLocks noChangeArrowheads="1"/>
              </p:cNvSpPr>
              <p:nvPr/>
            </p:nvSpPr>
            <p:spPr bwMode="auto">
              <a:xfrm>
                <a:off x="4080" y="3648"/>
                <a:ext cx="48" cy="48"/>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 name="Oval 63"/>
              <p:cNvSpPr>
                <a:spLocks noChangeArrowheads="1"/>
              </p:cNvSpPr>
              <p:nvPr/>
            </p:nvSpPr>
            <p:spPr bwMode="auto">
              <a:xfrm>
                <a:off x="3936" y="873"/>
                <a:ext cx="48" cy="48"/>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 name="Oval 64"/>
              <p:cNvSpPr>
                <a:spLocks noChangeArrowheads="1"/>
              </p:cNvSpPr>
              <p:nvPr/>
            </p:nvSpPr>
            <p:spPr bwMode="auto">
              <a:xfrm>
                <a:off x="5595" y="1728"/>
                <a:ext cx="48" cy="48"/>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8" name="TextBox 27"/>
            <p:cNvSpPr txBox="1"/>
            <p:nvPr/>
          </p:nvSpPr>
          <p:spPr>
            <a:xfrm rot="19509635">
              <a:off x="2030639" y="1189165"/>
              <a:ext cx="1457351" cy="369332"/>
            </a:xfrm>
            <a:prstGeom prst="rect">
              <a:avLst/>
            </a:prstGeom>
            <a:noFill/>
          </p:spPr>
          <p:txBody>
            <a:bodyPr wrap="square" rtlCol="0">
              <a:spAutoFit/>
            </a:bodyPr>
            <a:lstStyle/>
            <a:p>
              <a:r>
                <a:rPr lang="en-US" b="1" dirty="0" err="1" smtClean="0">
                  <a:solidFill>
                    <a:srgbClr val="FF0000"/>
                  </a:solidFill>
                  <a:latin typeface="Times New Roman" pitchFamily="18" charset="0"/>
                  <a:cs typeface="Times New Roman" pitchFamily="18" charset="0"/>
                </a:rPr>
                <a:t>Tây</a:t>
              </a:r>
              <a:r>
                <a:rPr lang="en-US" b="1" dirty="0" smtClean="0">
                  <a:solidFill>
                    <a:srgbClr val="FF0000"/>
                  </a:solidFill>
                  <a:latin typeface="Times New Roman" pitchFamily="18" charset="0"/>
                  <a:cs typeface="Times New Roman" pitchFamily="18" charset="0"/>
                </a:rPr>
                <a:t> Nam Á</a:t>
              </a:r>
              <a:endParaRPr lang="en-US" b="1" dirty="0">
                <a:solidFill>
                  <a:srgbClr val="FF0000"/>
                </a:solidFill>
                <a:latin typeface="Times New Roman" pitchFamily="18" charset="0"/>
                <a:cs typeface="Times New Roman" pitchFamily="18" charset="0"/>
              </a:endParaRPr>
            </a:p>
          </p:txBody>
        </p:sp>
        <p:sp>
          <p:nvSpPr>
            <p:cNvPr id="29" name="TextBox 28"/>
            <p:cNvSpPr txBox="1"/>
            <p:nvPr/>
          </p:nvSpPr>
          <p:spPr>
            <a:xfrm rot="1738081">
              <a:off x="5084103" y="1589276"/>
              <a:ext cx="1121414" cy="369332"/>
            </a:xfrm>
            <a:prstGeom prst="rect">
              <a:avLst/>
            </a:prstGeom>
            <a:noFill/>
          </p:spPr>
          <p:txBody>
            <a:bodyPr wrap="square" rtlCol="0">
              <a:spAutoFit/>
            </a:bodyPr>
            <a:lstStyle/>
            <a:p>
              <a:r>
                <a:rPr lang="en-US" b="1" dirty="0" err="1" smtClean="0">
                  <a:solidFill>
                    <a:srgbClr val="FF0000"/>
                  </a:solidFill>
                  <a:latin typeface="Times New Roman" pitchFamily="18" charset="0"/>
                  <a:cs typeface="Times New Roman" pitchFamily="18" charset="0"/>
                </a:rPr>
                <a:t>Trung</a:t>
              </a:r>
              <a:r>
                <a:rPr lang="en-US" b="1" dirty="0" smtClean="0">
                  <a:solidFill>
                    <a:srgbClr val="FF0000"/>
                  </a:solidFill>
                  <a:latin typeface="Times New Roman" pitchFamily="18" charset="0"/>
                  <a:cs typeface="Times New Roman" pitchFamily="18" charset="0"/>
                </a:rPr>
                <a:t> Á</a:t>
              </a:r>
              <a:endParaRPr lang="en-US" b="1" dirty="0">
                <a:solidFill>
                  <a:srgbClr val="FF0000"/>
                </a:solidFill>
                <a:latin typeface="Times New Roman" pitchFamily="18" charset="0"/>
                <a:cs typeface="Times New Roman" pitchFamily="18" charset="0"/>
              </a:endParaRPr>
            </a:p>
          </p:txBody>
        </p:sp>
        <p:sp>
          <p:nvSpPr>
            <p:cNvPr id="30" name="TextBox 29"/>
            <p:cNvSpPr txBox="1"/>
            <p:nvPr/>
          </p:nvSpPr>
          <p:spPr>
            <a:xfrm rot="3568384">
              <a:off x="6392033" y="3642267"/>
              <a:ext cx="1612388" cy="369332"/>
            </a:xfrm>
            <a:prstGeom prst="rect">
              <a:avLst/>
            </a:prstGeom>
            <a:noFill/>
          </p:spPr>
          <p:txBody>
            <a:bodyPr wrap="square" rtlCol="0">
              <a:spAutoFit/>
            </a:bodyPr>
            <a:lstStyle/>
            <a:p>
              <a:r>
                <a:rPr lang="en-US" b="1" dirty="0" err="1" smtClean="0">
                  <a:solidFill>
                    <a:srgbClr val="FF0000"/>
                  </a:solidFill>
                  <a:latin typeface="Times New Roman" pitchFamily="18" charset="0"/>
                  <a:cs typeface="Times New Roman" pitchFamily="18" charset="0"/>
                </a:rPr>
                <a:t>Đông</a:t>
              </a:r>
              <a:r>
                <a:rPr lang="en-US" b="1" dirty="0" smtClean="0">
                  <a:solidFill>
                    <a:srgbClr val="FF0000"/>
                  </a:solidFill>
                  <a:latin typeface="Times New Roman" pitchFamily="18" charset="0"/>
                  <a:cs typeface="Times New Roman" pitchFamily="18" charset="0"/>
                </a:rPr>
                <a:t> Nam Á</a:t>
              </a:r>
              <a:endParaRPr lang="en-US" b="1" dirty="0">
                <a:solidFill>
                  <a:srgbClr val="FF0000"/>
                </a:solidFill>
                <a:latin typeface="Times New Roman" pitchFamily="18" charset="0"/>
                <a:cs typeface="Times New Roman" pitchFamily="18" charset="0"/>
              </a:endParaRPr>
            </a:p>
          </p:txBody>
        </p:sp>
      </p:grpSp>
      <p:sp>
        <p:nvSpPr>
          <p:cNvPr id="4" name="Text Box 36"/>
          <p:cNvSpPr txBox="1">
            <a:spLocks noChangeArrowheads="1"/>
          </p:cNvSpPr>
          <p:nvPr/>
        </p:nvSpPr>
        <p:spPr bwMode="auto">
          <a:xfrm>
            <a:off x="-1435829" y="1961343"/>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vi-VN"/>
          </a:p>
        </p:txBody>
      </p:sp>
      <p:sp>
        <p:nvSpPr>
          <p:cNvPr id="5" name="Text Box 38"/>
          <p:cNvSpPr txBox="1">
            <a:spLocks noChangeArrowheads="1"/>
          </p:cNvSpPr>
          <p:nvPr/>
        </p:nvSpPr>
        <p:spPr bwMode="auto">
          <a:xfrm>
            <a:off x="-1359629" y="2037543"/>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vi-VN"/>
          </a:p>
        </p:txBody>
      </p:sp>
      <p:sp>
        <p:nvSpPr>
          <p:cNvPr id="21" name="AutoShape 66"/>
          <p:cNvSpPr>
            <a:spLocks noChangeArrowheads="1"/>
          </p:cNvSpPr>
          <p:nvPr/>
        </p:nvSpPr>
        <p:spPr bwMode="auto">
          <a:xfrm>
            <a:off x="2238038" y="2434425"/>
            <a:ext cx="1172472" cy="669984"/>
          </a:xfrm>
          <a:prstGeom prst="wedgeRectCallout">
            <a:avLst>
              <a:gd name="adj1" fmla="val -58630"/>
              <a:gd name="adj2" fmla="val -140106"/>
            </a:avLst>
          </a:prstGeom>
          <a:solidFill>
            <a:schemeClr val="accent1"/>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dirty="0" err="1">
                <a:solidFill>
                  <a:srgbClr val="FFFF00"/>
                </a:solidFill>
                <a:latin typeface="Times New Roman" pitchFamily="18" charset="0"/>
              </a:rPr>
              <a:t>Cực</a:t>
            </a:r>
            <a:r>
              <a:rPr lang="en-US" sz="1600" b="1" dirty="0">
                <a:solidFill>
                  <a:srgbClr val="FFFF00"/>
                </a:solidFill>
                <a:latin typeface="Times New Roman" pitchFamily="18" charset="0"/>
              </a:rPr>
              <a:t> </a:t>
            </a:r>
            <a:r>
              <a:rPr lang="en-US" sz="1600" b="1" dirty="0" err="1">
                <a:solidFill>
                  <a:srgbClr val="FFFF00"/>
                </a:solidFill>
                <a:latin typeface="Times New Roman" pitchFamily="18" charset="0"/>
              </a:rPr>
              <a:t>Tây</a:t>
            </a:r>
            <a:r>
              <a:rPr lang="en-US" sz="1600" b="1" dirty="0">
                <a:solidFill>
                  <a:srgbClr val="FFFF00"/>
                </a:solidFill>
                <a:latin typeface="Times New Roman" pitchFamily="18" charset="0"/>
              </a:rPr>
              <a:t>: 62</a:t>
            </a:r>
            <a:r>
              <a:rPr lang="en-US" sz="1600" b="1" baseline="30000" dirty="0">
                <a:solidFill>
                  <a:srgbClr val="FFFF00"/>
                </a:solidFill>
                <a:latin typeface="Times New Roman" pitchFamily="18" charset="0"/>
              </a:rPr>
              <a:t>o</a:t>
            </a:r>
            <a:r>
              <a:rPr lang="en-US" sz="1600" b="1" dirty="0">
                <a:solidFill>
                  <a:srgbClr val="FFFF00"/>
                </a:solidFill>
                <a:latin typeface="Times New Roman" pitchFamily="18" charset="0"/>
              </a:rPr>
              <a:t>Đ</a:t>
            </a:r>
          </a:p>
        </p:txBody>
      </p:sp>
      <p:sp>
        <p:nvSpPr>
          <p:cNvPr id="24" name="Text Box 69"/>
          <p:cNvSpPr txBox="1">
            <a:spLocks noChangeArrowheads="1"/>
          </p:cNvSpPr>
          <p:nvPr/>
        </p:nvSpPr>
        <p:spPr bwMode="auto">
          <a:xfrm>
            <a:off x="6400092" y="2825749"/>
            <a:ext cx="586236" cy="40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vi-VN"/>
          </a:p>
        </p:txBody>
      </p:sp>
      <p:sp>
        <p:nvSpPr>
          <p:cNvPr id="25" name="AutoShape 70"/>
          <p:cNvSpPr>
            <a:spLocks noChangeArrowheads="1"/>
          </p:cNvSpPr>
          <p:nvPr/>
        </p:nvSpPr>
        <p:spPr bwMode="auto">
          <a:xfrm>
            <a:off x="5998586" y="1038839"/>
            <a:ext cx="1423715" cy="669984"/>
          </a:xfrm>
          <a:prstGeom prst="wedgeRectCallout">
            <a:avLst>
              <a:gd name="adj1" fmla="val 47181"/>
              <a:gd name="adj2" fmla="val 126431"/>
            </a:avLst>
          </a:prstGeom>
          <a:solidFill>
            <a:schemeClr val="accent1"/>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solidFill>
                  <a:srgbClr val="FFFF00"/>
                </a:solidFill>
                <a:latin typeface="Times New Roman" pitchFamily="18" charset="0"/>
              </a:rPr>
              <a:t>Cực Đông: 98</a:t>
            </a:r>
            <a:r>
              <a:rPr lang="en-US" sz="1600" b="1" baseline="30000">
                <a:solidFill>
                  <a:srgbClr val="FFFF00"/>
                </a:solidFill>
                <a:latin typeface="Times New Roman" pitchFamily="18" charset="0"/>
              </a:rPr>
              <a:t>o</a:t>
            </a:r>
            <a:r>
              <a:rPr lang="en-US" sz="1600" b="1">
                <a:solidFill>
                  <a:srgbClr val="FFFF00"/>
                </a:solidFill>
                <a:latin typeface="Times New Roman" pitchFamily="18" charset="0"/>
              </a:rPr>
              <a:t>Đ</a:t>
            </a:r>
          </a:p>
        </p:txBody>
      </p:sp>
      <p:sp>
        <p:nvSpPr>
          <p:cNvPr id="26" name="Text Box 71"/>
          <p:cNvSpPr txBox="1">
            <a:spLocks noChangeArrowheads="1"/>
          </p:cNvSpPr>
          <p:nvPr/>
        </p:nvSpPr>
        <p:spPr bwMode="auto">
          <a:xfrm>
            <a:off x="3199692" y="5500687"/>
            <a:ext cx="586236" cy="40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vi-VN"/>
          </a:p>
        </p:txBody>
      </p:sp>
      <p:sp>
        <p:nvSpPr>
          <p:cNvPr id="27" name="AutoShape 72"/>
          <p:cNvSpPr>
            <a:spLocks noChangeArrowheads="1"/>
          </p:cNvSpPr>
          <p:nvPr/>
        </p:nvSpPr>
        <p:spPr bwMode="auto">
          <a:xfrm>
            <a:off x="2238038" y="5224862"/>
            <a:ext cx="1256220" cy="837480"/>
          </a:xfrm>
          <a:prstGeom prst="wedgeRectCallout">
            <a:avLst>
              <a:gd name="adj1" fmla="val 117363"/>
              <a:gd name="adj2" fmla="val 57892"/>
            </a:avLst>
          </a:prstGeom>
          <a:solidFill>
            <a:schemeClr val="accent1"/>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solidFill>
                  <a:srgbClr val="FFFF00"/>
                </a:solidFill>
                <a:latin typeface="Times New Roman" pitchFamily="18" charset="0"/>
              </a:rPr>
              <a:t>Cực Nam: 9</a:t>
            </a:r>
            <a:r>
              <a:rPr lang="en-US" sz="1600" b="1" baseline="30000">
                <a:solidFill>
                  <a:srgbClr val="FFFF00"/>
                </a:solidFill>
                <a:latin typeface="Times New Roman" pitchFamily="18" charset="0"/>
              </a:rPr>
              <a:t>o</a:t>
            </a:r>
            <a:r>
              <a:rPr lang="en-US" sz="1600" b="1">
                <a:solidFill>
                  <a:srgbClr val="FFFF00"/>
                </a:solidFill>
                <a:latin typeface="Times New Roman" pitchFamily="18" charset="0"/>
              </a:rPr>
              <a:t>B</a:t>
            </a:r>
          </a:p>
        </p:txBody>
      </p:sp>
      <p:sp>
        <p:nvSpPr>
          <p:cNvPr id="23" name="AutoShape 68"/>
          <p:cNvSpPr>
            <a:spLocks noChangeArrowheads="1"/>
          </p:cNvSpPr>
          <p:nvPr/>
        </p:nvSpPr>
        <p:spPr bwMode="auto">
          <a:xfrm>
            <a:off x="4826114" y="232897"/>
            <a:ext cx="1172472" cy="669984"/>
          </a:xfrm>
          <a:prstGeom prst="wedgeRectCallout">
            <a:avLst>
              <a:gd name="adj1" fmla="val -112352"/>
              <a:gd name="adj2" fmla="val -9256"/>
            </a:avLst>
          </a:prstGeom>
          <a:solidFill>
            <a:schemeClr val="accent1"/>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400" b="1">
                <a:solidFill>
                  <a:srgbClr val="FFFF00"/>
                </a:solidFill>
                <a:latin typeface="Times New Roman" pitchFamily="18" charset="0"/>
              </a:rPr>
              <a:t>Cực Bắc: 37</a:t>
            </a:r>
            <a:r>
              <a:rPr lang="en-US" sz="1400" b="1" baseline="30000">
                <a:solidFill>
                  <a:srgbClr val="FFFF00"/>
                </a:solidFill>
                <a:latin typeface="Times New Roman" pitchFamily="18" charset="0"/>
              </a:rPr>
              <a:t>o</a:t>
            </a:r>
            <a:r>
              <a:rPr lang="en-US" sz="1400" b="1">
                <a:solidFill>
                  <a:srgbClr val="FFFF00"/>
                </a:solidFill>
                <a:latin typeface="Times New Roman" pitchFamily="18" charset="0"/>
              </a:rPr>
              <a:t>B</a:t>
            </a:r>
          </a:p>
        </p:txBody>
      </p:sp>
    </p:spTree>
    <p:extLst>
      <p:ext uri="{BB962C8B-B14F-4D97-AF65-F5344CB8AC3E}">
        <p14:creationId xmlns:p14="http://schemas.microsoft.com/office/powerpoint/2010/main" val="316359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8)">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4)">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heel(4)">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7"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Picture3"/>
          <p:cNvPicPr>
            <a:picLocks noChangeAspect="1" noChangeArrowheads="1"/>
          </p:cNvPicPr>
          <p:nvPr/>
        </p:nvPicPr>
        <p:blipFill>
          <a:blip r:embed="rId2">
            <a:lum bright="8000" contrast="20000"/>
            <a:extLst>
              <a:ext uri="{28A0092B-C50C-407E-A947-70E740481C1C}">
                <a14:useLocalDpi xmlns:a14="http://schemas.microsoft.com/office/drawing/2010/main" val="0"/>
              </a:ext>
            </a:extLst>
          </a:blip>
          <a:srcRect/>
          <a:stretch>
            <a:fillRect/>
          </a:stretch>
        </p:blipFill>
        <p:spPr bwMode="auto">
          <a:xfrm>
            <a:off x="2268809" y="707380"/>
            <a:ext cx="4237038" cy="51054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1" name="Group 10"/>
          <p:cNvGrpSpPr>
            <a:grpSpLocks/>
          </p:cNvGrpSpPr>
          <p:nvPr/>
        </p:nvGrpSpPr>
        <p:grpSpPr bwMode="auto">
          <a:xfrm>
            <a:off x="3564209" y="1012180"/>
            <a:ext cx="2794000" cy="2438400"/>
            <a:chOff x="3496" y="912"/>
            <a:chExt cx="1946" cy="1536"/>
          </a:xfrm>
        </p:grpSpPr>
        <p:sp>
          <p:nvSpPr>
            <p:cNvPr id="22" name="Freeform 11"/>
            <p:cNvSpPr>
              <a:spLocks/>
            </p:cNvSpPr>
            <p:nvPr/>
          </p:nvSpPr>
          <p:spPr bwMode="auto">
            <a:xfrm>
              <a:off x="3496" y="912"/>
              <a:ext cx="1366" cy="1042"/>
            </a:xfrm>
            <a:custGeom>
              <a:avLst/>
              <a:gdLst>
                <a:gd name="T0" fmla="*/ 1252 w 1366"/>
                <a:gd name="T1" fmla="*/ 988 h 1042"/>
                <a:gd name="T2" fmla="*/ 1214 w 1366"/>
                <a:gd name="T3" fmla="*/ 1042 h 1042"/>
                <a:gd name="T4" fmla="*/ 998 w 1366"/>
                <a:gd name="T5" fmla="*/ 996 h 1042"/>
                <a:gd name="T6" fmla="*/ 946 w 1366"/>
                <a:gd name="T7" fmla="*/ 970 h 1042"/>
                <a:gd name="T8" fmla="*/ 838 w 1366"/>
                <a:gd name="T9" fmla="*/ 944 h 1042"/>
                <a:gd name="T10" fmla="*/ 734 w 1366"/>
                <a:gd name="T11" fmla="*/ 904 h 1042"/>
                <a:gd name="T12" fmla="*/ 684 w 1366"/>
                <a:gd name="T13" fmla="*/ 870 h 1042"/>
                <a:gd name="T14" fmla="*/ 706 w 1366"/>
                <a:gd name="T15" fmla="*/ 878 h 1042"/>
                <a:gd name="T16" fmla="*/ 614 w 1366"/>
                <a:gd name="T17" fmla="*/ 834 h 1042"/>
                <a:gd name="T18" fmla="*/ 556 w 1366"/>
                <a:gd name="T19" fmla="*/ 782 h 1042"/>
                <a:gd name="T20" fmla="*/ 520 w 1366"/>
                <a:gd name="T21" fmla="*/ 756 h 1042"/>
                <a:gd name="T22" fmla="*/ 446 w 1366"/>
                <a:gd name="T23" fmla="*/ 720 h 1042"/>
                <a:gd name="T24" fmla="*/ 372 w 1366"/>
                <a:gd name="T25" fmla="*/ 650 h 1042"/>
                <a:gd name="T26" fmla="*/ 290 w 1366"/>
                <a:gd name="T27" fmla="*/ 594 h 1042"/>
                <a:gd name="T28" fmla="*/ 292 w 1366"/>
                <a:gd name="T29" fmla="*/ 594 h 1042"/>
                <a:gd name="T30" fmla="*/ 188 w 1366"/>
                <a:gd name="T31" fmla="*/ 458 h 1042"/>
                <a:gd name="T32" fmla="*/ 132 w 1366"/>
                <a:gd name="T33" fmla="*/ 410 h 1042"/>
                <a:gd name="T34" fmla="*/ 104 w 1366"/>
                <a:gd name="T35" fmla="*/ 396 h 1042"/>
                <a:gd name="T36" fmla="*/ 66 w 1366"/>
                <a:gd name="T37" fmla="*/ 368 h 1042"/>
                <a:gd name="T38" fmla="*/ 66 w 1366"/>
                <a:gd name="T39" fmla="*/ 366 h 1042"/>
                <a:gd name="T40" fmla="*/ 64 w 1366"/>
                <a:gd name="T41" fmla="*/ 342 h 1042"/>
                <a:gd name="T42" fmla="*/ 50 w 1366"/>
                <a:gd name="T43" fmla="*/ 310 h 1042"/>
                <a:gd name="T44" fmla="*/ 28 w 1366"/>
                <a:gd name="T45" fmla="*/ 284 h 1042"/>
                <a:gd name="T46" fmla="*/ 14 w 1366"/>
                <a:gd name="T47" fmla="*/ 256 h 1042"/>
                <a:gd name="T48" fmla="*/ 24 w 1366"/>
                <a:gd name="T49" fmla="*/ 198 h 1042"/>
                <a:gd name="T50" fmla="*/ 20 w 1366"/>
                <a:gd name="T51" fmla="*/ 46 h 1042"/>
                <a:gd name="T52" fmla="*/ 34 w 1366"/>
                <a:gd name="T53" fmla="*/ 36 h 1042"/>
                <a:gd name="T54" fmla="*/ 124 w 1366"/>
                <a:gd name="T55" fmla="*/ 12 h 1042"/>
                <a:gd name="T56" fmla="*/ 202 w 1366"/>
                <a:gd name="T57" fmla="*/ 10 h 1042"/>
                <a:gd name="T58" fmla="*/ 240 w 1366"/>
                <a:gd name="T59" fmla="*/ 46 h 1042"/>
                <a:gd name="T60" fmla="*/ 268 w 1366"/>
                <a:gd name="T61" fmla="*/ 66 h 1042"/>
                <a:gd name="T62" fmla="*/ 364 w 1366"/>
                <a:gd name="T63" fmla="*/ 164 h 1042"/>
                <a:gd name="T64" fmla="*/ 410 w 1366"/>
                <a:gd name="T65" fmla="*/ 198 h 1042"/>
                <a:gd name="T66" fmla="*/ 440 w 1366"/>
                <a:gd name="T67" fmla="*/ 224 h 1042"/>
                <a:gd name="T68" fmla="*/ 488 w 1366"/>
                <a:gd name="T69" fmla="*/ 304 h 1042"/>
                <a:gd name="T70" fmla="*/ 504 w 1366"/>
                <a:gd name="T71" fmla="*/ 376 h 1042"/>
                <a:gd name="T72" fmla="*/ 508 w 1366"/>
                <a:gd name="T73" fmla="*/ 416 h 1042"/>
                <a:gd name="T74" fmla="*/ 496 w 1366"/>
                <a:gd name="T75" fmla="*/ 384 h 1042"/>
                <a:gd name="T76" fmla="*/ 504 w 1366"/>
                <a:gd name="T77" fmla="*/ 404 h 1042"/>
                <a:gd name="T78" fmla="*/ 488 w 1366"/>
                <a:gd name="T79" fmla="*/ 470 h 1042"/>
                <a:gd name="T80" fmla="*/ 476 w 1366"/>
                <a:gd name="T81" fmla="*/ 504 h 1042"/>
                <a:gd name="T82" fmla="*/ 510 w 1366"/>
                <a:gd name="T83" fmla="*/ 578 h 1042"/>
                <a:gd name="T84" fmla="*/ 542 w 1366"/>
                <a:gd name="T85" fmla="*/ 600 h 1042"/>
                <a:gd name="T86" fmla="*/ 592 w 1366"/>
                <a:gd name="T87" fmla="*/ 628 h 1042"/>
                <a:gd name="T88" fmla="*/ 630 w 1366"/>
                <a:gd name="T89" fmla="*/ 656 h 1042"/>
                <a:gd name="T90" fmla="*/ 694 w 1366"/>
                <a:gd name="T91" fmla="*/ 654 h 1042"/>
                <a:gd name="T92" fmla="*/ 730 w 1366"/>
                <a:gd name="T93" fmla="*/ 668 h 1042"/>
                <a:gd name="T94" fmla="*/ 766 w 1366"/>
                <a:gd name="T95" fmla="*/ 706 h 1042"/>
                <a:gd name="T96" fmla="*/ 762 w 1366"/>
                <a:gd name="T97" fmla="*/ 688 h 1042"/>
                <a:gd name="T98" fmla="*/ 822 w 1366"/>
                <a:gd name="T99" fmla="*/ 730 h 1042"/>
                <a:gd name="T100" fmla="*/ 792 w 1366"/>
                <a:gd name="T101" fmla="*/ 706 h 1042"/>
                <a:gd name="T102" fmla="*/ 820 w 1366"/>
                <a:gd name="T103" fmla="*/ 716 h 1042"/>
                <a:gd name="T104" fmla="*/ 894 w 1366"/>
                <a:gd name="T105" fmla="*/ 754 h 1042"/>
                <a:gd name="T106" fmla="*/ 930 w 1366"/>
                <a:gd name="T107" fmla="*/ 798 h 1042"/>
                <a:gd name="T108" fmla="*/ 1014 w 1366"/>
                <a:gd name="T109" fmla="*/ 832 h 1042"/>
                <a:gd name="T110" fmla="*/ 1192 w 1366"/>
                <a:gd name="T111" fmla="*/ 864 h 1042"/>
                <a:gd name="T112" fmla="*/ 1270 w 1366"/>
                <a:gd name="T113" fmla="*/ 860 h 1042"/>
                <a:gd name="T114" fmla="*/ 1366 w 1366"/>
                <a:gd name="T115" fmla="*/ 838 h 10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6"/>
                <a:gd name="T175" fmla="*/ 0 h 1042"/>
                <a:gd name="T176" fmla="*/ 1366 w 1366"/>
                <a:gd name="T177" fmla="*/ 1042 h 10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6" h="1042">
                  <a:moveTo>
                    <a:pt x="1270" y="976"/>
                  </a:moveTo>
                  <a:cubicBezTo>
                    <a:pt x="1262" y="979"/>
                    <a:pt x="1258" y="982"/>
                    <a:pt x="1252" y="988"/>
                  </a:cubicBezTo>
                  <a:cubicBezTo>
                    <a:pt x="1248" y="999"/>
                    <a:pt x="1250" y="1009"/>
                    <a:pt x="1240" y="1016"/>
                  </a:cubicBezTo>
                  <a:cubicBezTo>
                    <a:pt x="1236" y="1027"/>
                    <a:pt x="1225" y="1038"/>
                    <a:pt x="1214" y="1042"/>
                  </a:cubicBezTo>
                  <a:cubicBezTo>
                    <a:pt x="1149" y="1040"/>
                    <a:pt x="1164" y="1033"/>
                    <a:pt x="1112" y="1030"/>
                  </a:cubicBezTo>
                  <a:cubicBezTo>
                    <a:pt x="1073" y="991"/>
                    <a:pt x="1068" y="998"/>
                    <a:pt x="998" y="996"/>
                  </a:cubicBezTo>
                  <a:cubicBezTo>
                    <a:pt x="987" y="992"/>
                    <a:pt x="993" y="995"/>
                    <a:pt x="980" y="982"/>
                  </a:cubicBezTo>
                  <a:cubicBezTo>
                    <a:pt x="972" y="974"/>
                    <a:pt x="956" y="973"/>
                    <a:pt x="946" y="970"/>
                  </a:cubicBezTo>
                  <a:cubicBezTo>
                    <a:pt x="936" y="960"/>
                    <a:pt x="927" y="946"/>
                    <a:pt x="914" y="942"/>
                  </a:cubicBezTo>
                  <a:cubicBezTo>
                    <a:pt x="884" y="943"/>
                    <a:pt x="866" y="947"/>
                    <a:pt x="838" y="944"/>
                  </a:cubicBezTo>
                  <a:cubicBezTo>
                    <a:pt x="811" y="931"/>
                    <a:pt x="815" y="926"/>
                    <a:pt x="780" y="924"/>
                  </a:cubicBezTo>
                  <a:cubicBezTo>
                    <a:pt x="764" y="921"/>
                    <a:pt x="748" y="912"/>
                    <a:pt x="734" y="904"/>
                  </a:cubicBezTo>
                  <a:cubicBezTo>
                    <a:pt x="728" y="900"/>
                    <a:pt x="716" y="892"/>
                    <a:pt x="716" y="892"/>
                  </a:cubicBezTo>
                  <a:cubicBezTo>
                    <a:pt x="709" y="881"/>
                    <a:pt x="697" y="874"/>
                    <a:pt x="684" y="870"/>
                  </a:cubicBezTo>
                  <a:cubicBezTo>
                    <a:pt x="681" y="869"/>
                    <a:pt x="689" y="873"/>
                    <a:pt x="692" y="874"/>
                  </a:cubicBezTo>
                  <a:cubicBezTo>
                    <a:pt x="696" y="876"/>
                    <a:pt x="702" y="877"/>
                    <a:pt x="706" y="878"/>
                  </a:cubicBezTo>
                  <a:cubicBezTo>
                    <a:pt x="698" y="890"/>
                    <a:pt x="673" y="873"/>
                    <a:pt x="660" y="870"/>
                  </a:cubicBezTo>
                  <a:cubicBezTo>
                    <a:pt x="651" y="857"/>
                    <a:pt x="629" y="839"/>
                    <a:pt x="614" y="834"/>
                  </a:cubicBezTo>
                  <a:cubicBezTo>
                    <a:pt x="600" y="820"/>
                    <a:pt x="588" y="806"/>
                    <a:pt x="574" y="792"/>
                  </a:cubicBezTo>
                  <a:cubicBezTo>
                    <a:pt x="569" y="787"/>
                    <a:pt x="562" y="786"/>
                    <a:pt x="556" y="782"/>
                  </a:cubicBezTo>
                  <a:cubicBezTo>
                    <a:pt x="554" y="781"/>
                    <a:pt x="550" y="778"/>
                    <a:pt x="550" y="778"/>
                  </a:cubicBezTo>
                  <a:cubicBezTo>
                    <a:pt x="543" y="767"/>
                    <a:pt x="532" y="760"/>
                    <a:pt x="520" y="756"/>
                  </a:cubicBezTo>
                  <a:cubicBezTo>
                    <a:pt x="503" y="739"/>
                    <a:pt x="491" y="738"/>
                    <a:pt x="468" y="736"/>
                  </a:cubicBezTo>
                  <a:cubicBezTo>
                    <a:pt x="460" y="731"/>
                    <a:pt x="454" y="725"/>
                    <a:pt x="446" y="720"/>
                  </a:cubicBezTo>
                  <a:cubicBezTo>
                    <a:pt x="435" y="703"/>
                    <a:pt x="405" y="673"/>
                    <a:pt x="388" y="662"/>
                  </a:cubicBezTo>
                  <a:cubicBezTo>
                    <a:pt x="383" y="655"/>
                    <a:pt x="380" y="653"/>
                    <a:pt x="372" y="650"/>
                  </a:cubicBezTo>
                  <a:cubicBezTo>
                    <a:pt x="367" y="642"/>
                    <a:pt x="340" y="629"/>
                    <a:pt x="330" y="626"/>
                  </a:cubicBezTo>
                  <a:cubicBezTo>
                    <a:pt x="322" y="615"/>
                    <a:pt x="302" y="602"/>
                    <a:pt x="290" y="594"/>
                  </a:cubicBezTo>
                  <a:cubicBezTo>
                    <a:pt x="293" y="589"/>
                    <a:pt x="302" y="575"/>
                    <a:pt x="300" y="582"/>
                  </a:cubicBezTo>
                  <a:cubicBezTo>
                    <a:pt x="298" y="587"/>
                    <a:pt x="292" y="594"/>
                    <a:pt x="292" y="594"/>
                  </a:cubicBezTo>
                  <a:cubicBezTo>
                    <a:pt x="266" y="568"/>
                    <a:pt x="252" y="536"/>
                    <a:pt x="226" y="510"/>
                  </a:cubicBezTo>
                  <a:cubicBezTo>
                    <a:pt x="222" y="497"/>
                    <a:pt x="200" y="466"/>
                    <a:pt x="188" y="458"/>
                  </a:cubicBezTo>
                  <a:cubicBezTo>
                    <a:pt x="177" y="441"/>
                    <a:pt x="161" y="431"/>
                    <a:pt x="144" y="420"/>
                  </a:cubicBezTo>
                  <a:cubicBezTo>
                    <a:pt x="140" y="417"/>
                    <a:pt x="137" y="413"/>
                    <a:pt x="132" y="410"/>
                  </a:cubicBezTo>
                  <a:cubicBezTo>
                    <a:pt x="128" y="408"/>
                    <a:pt x="120" y="406"/>
                    <a:pt x="120" y="406"/>
                  </a:cubicBezTo>
                  <a:cubicBezTo>
                    <a:pt x="117" y="401"/>
                    <a:pt x="104" y="396"/>
                    <a:pt x="104" y="396"/>
                  </a:cubicBezTo>
                  <a:cubicBezTo>
                    <a:pt x="91" y="383"/>
                    <a:pt x="84" y="387"/>
                    <a:pt x="62" y="386"/>
                  </a:cubicBezTo>
                  <a:cubicBezTo>
                    <a:pt x="59" y="378"/>
                    <a:pt x="63" y="376"/>
                    <a:pt x="66" y="368"/>
                  </a:cubicBezTo>
                  <a:cubicBezTo>
                    <a:pt x="67" y="372"/>
                    <a:pt x="69" y="383"/>
                    <a:pt x="72" y="380"/>
                  </a:cubicBezTo>
                  <a:cubicBezTo>
                    <a:pt x="75" y="377"/>
                    <a:pt x="67" y="368"/>
                    <a:pt x="66" y="366"/>
                  </a:cubicBezTo>
                  <a:cubicBezTo>
                    <a:pt x="64" y="362"/>
                    <a:pt x="62" y="354"/>
                    <a:pt x="62" y="354"/>
                  </a:cubicBezTo>
                  <a:cubicBezTo>
                    <a:pt x="63" y="350"/>
                    <a:pt x="62" y="346"/>
                    <a:pt x="64" y="342"/>
                  </a:cubicBezTo>
                  <a:cubicBezTo>
                    <a:pt x="71" y="331"/>
                    <a:pt x="84" y="327"/>
                    <a:pt x="70" y="332"/>
                  </a:cubicBezTo>
                  <a:cubicBezTo>
                    <a:pt x="61" y="326"/>
                    <a:pt x="58" y="317"/>
                    <a:pt x="50" y="310"/>
                  </a:cubicBezTo>
                  <a:cubicBezTo>
                    <a:pt x="46" y="307"/>
                    <a:pt x="38" y="302"/>
                    <a:pt x="38" y="302"/>
                  </a:cubicBezTo>
                  <a:cubicBezTo>
                    <a:pt x="36" y="295"/>
                    <a:pt x="28" y="284"/>
                    <a:pt x="28" y="284"/>
                  </a:cubicBezTo>
                  <a:cubicBezTo>
                    <a:pt x="25" y="269"/>
                    <a:pt x="28" y="277"/>
                    <a:pt x="18" y="262"/>
                  </a:cubicBezTo>
                  <a:cubicBezTo>
                    <a:pt x="17" y="260"/>
                    <a:pt x="14" y="256"/>
                    <a:pt x="14" y="256"/>
                  </a:cubicBezTo>
                  <a:cubicBezTo>
                    <a:pt x="12" y="249"/>
                    <a:pt x="0" y="240"/>
                    <a:pt x="0" y="240"/>
                  </a:cubicBezTo>
                  <a:cubicBezTo>
                    <a:pt x="5" y="224"/>
                    <a:pt x="16" y="214"/>
                    <a:pt x="24" y="198"/>
                  </a:cubicBezTo>
                  <a:cubicBezTo>
                    <a:pt x="26" y="194"/>
                    <a:pt x="28" y="186"/>
                    <a:pt x="28" y="186"/>
                  </a:cubicBezTo>
                  <a:cubicBezTo>
                    <a:pt x="28" y="164"/>
                    <a:pt x="43" y="80"/>
                    <a:pt x="20" y="46"/>
                  </a:cubicBezTo>
                  <a:cubicBezTo>
                    <a:pt x="21" y="42"/>
                    <a:pt x="22" y="33"/>
                    <a:pt x="28" y="32"/>
                  </a:cubicBezTo>
                  <a:cubicBezTo>
                    <a:pt x="30" y="32"/>
                    <a:pt x="32" y="35"/>
                    <a:pt x="34" y="36"/>
                  </a:cubicBezTo>
                  <a:cubicBezTo>
                    <a:pt x="38" y="38"/>
                    <a:pt x="46" y="40"/>
                    <a:pt x="46" y="40"/>
                  </a:cubicBezTo>
                  <a:cubicBezTo>
                    <a:pt x="73" y="38"/>
                    <a:pt x="101" y="27"/>
                    <a:pt x="124" y="12"/>
                  </a:cubicBezTo>
                  <a:cubicBezTo>
                    <a:pt x="136" y="4"/>
                    <a:pt x="157" y="4"/>
                    <a:pt x="170" y="0"/>
                  </a:cubicBezTo>
                  <a:cubicBezTo>
                    <a:pt x="185" y="2"/>
                    <a:pt x="190" y="2"/>
                    <a:pt x="202" y="10"/>
                  </a:cubicBezTo>
                  <a:cubicBezTo>
                    <a:pt x="208" y="19"/>
                    <a:pt x="212" y="34"/>
                    <a:pt x="222" y="40"/>
                  </a:cubicBezTo>
                  <a:cubicBezTo>
                    <a:pt x="227" y="43"/>
                    <a:pt x="234" y="44"/>
                    <a:pt x="240" y="46"/>
                  </a:cubicBezTo>
                  <a:cubicBezTo>
                    <a:pt x="244" y="47"/>
                    <a:pt x="252" y="50"/>
                    <a:pt x="252" y="50"/>
                  </a:cubicBezTo>
                  <a:cubicBezTo>
                    <a:pt x="258" y="56"/>
                    <a:pt x="261" y="61"/>
                    <a:pt x="268" y="66"/>
                  </a:cubicBezTo>
                  <a:cubicBezTo>
                    <a:pt x="280" y="103"/>
                    <a:pt x="287" y="142"/>
                    <a:pt x="332" y="148"/>
                  </a:cubicBezTo>
                  <a:cubicBezTo>
                    <a:pt x="347" y="153"/>
                    <a:pt x="347" y="161"/>
                    <a:pt x="364" y="164"/>
                  </a:cubicBezTo>
                  <a:cubicBezTo>
                    <a:pt x="375" y="172"/>
                    <a:pt x="379" y="193"/>
                    <a:pt x="392" y="196"/>
                  </a:cubicBezTo>
                  <a:cubicBezTo>
                    <a:pt x="398" y="197"/>
                    <a:pt x="404" y="197"/>
                    <a:pt x="410" y="198"/>
                  </a:cubicBezTo>
                  <a:cubicBezTo>
                    <a:pt x="418" y="201"/>
                    <a:pt x="425" y="201"/>
                    <a:pt x="432" y="206"/>
                  </a:cubicBezTo>
                  <a:cubicBezTo>
                    <a:pt x="434" y="213"/>
                    <a:pt x="438" y="217"/>
                    <a:pt x="440" y="224"/>
                  </a:cubicBezTo>
                  <a:cubicBezTo>
                    <a:pt x="442" y="255"/>
                    <a:pt x="440" y="276"/>
                    <a:pt x="472" y="282"/>
                  </a:cubicBezTo>
                  <a:cubicBezTo>
                    <a:pt x="475" y="290"/>
                    <a:pt x="483" y="296"/>
                    <a:pt x="488" y="304"/>
                  </a:cubicBezTo>
                  <a:cubicBezTo>
                    <a:pt x="492" y="309"/>
                    <a:pt x="496" y="322"/>
                    <a:pt x="496" y="322"/>
                  </a:cubicBezTo>
                  <a:cubicBezTo>
                    <a:pt x="498" y="340"/>
                    <a:pt x="500" y="358"/>
                    <a:pt x="504" y="376"/>
                  </a:cubicBezTo>
                  <a:cubicBezTo>
                    <a:pt x="495" y="390"/>
                    <a:pt x="499" y="403"/>
                    <a:pt x="502" y="418"/>
                  </a:cubicBezTo>
                  <a:cubicBezTo>
                    <a:pt x="504" y="417"/>
                    <a:pt x="508" y="418"/>
                    <a:pt x="508" y="416"/>
                  </a:cubicBezTo>
                  <a:cubicBezTo>
                    <a:pt x="508" y="413"/>
                    <a:pt x="503" y="413"/>
                    <a:pt x="502" y="410"/>
                  </a:cubicBezTo>
                  <a:cubicBezTo>
                    <a:pt x="499" y="402"/>
                    <a:pt x="499" y="392"/>
                    <a:pt x="496" y="384"/>
                  </a:cubicBezTo>
                  <a:cubicBezTo>
                    <a:pt x="495" y="382"/>
                    <a:pt x="497" y="388"/>
                    <a:pt x="498" y="390"/>
                  </a:cubicBezTo>
                  <a:cubicBezTo>
                    <a:pt x="501" y="400"/>
                    <a:pt x="498" y="396"/>
                    <a:pt x="504" y="404"/>
                  </a:cubicBezTo>
                  <a:cubicBezTo>
                    <a:pt x="507" y="418"/>
                    <a:pt x="514" y="427"/>
                    <a:pt x="518" y="440"/>
                  </a:cubicBezTo>
                  <a:cubicBezTo>
                    <a:pt x="514" y="468"/>
                    <a:pt x="506" y="458"/>
                    <a:pt x="488" y="470"/>
                  </a:cubicBezTo>
                  <a:cubicBezTo>
                    <a:pt x="481" y="480"/>
                    <a:pt x="486" y="471"/>
                    <a:pt x="482" y="486"/>
                  </a:cubicBezTo>
                  <a:cubicBezTo>
                    <a:pt x="480" y="492"/>
                    <a:pt x="476" y="504"/>
                    <a:pt x="476" y="504"/>
                  </a:cubicBezTo>
                  <a:cubicBezTo>
                    <a:pt x="478" y="539"/>
                    <a:pt x="466" y="546"/>
                    <a:pt x="490" y="554"/>
                  </a:cubicBezTo>
                  <a:cubicBezTo>
                    <a:pt x="498" y="566"/>
                    <a:pt x="495" y="573"/>
                    <a:pt x="510" y="578"/>
                  </a:cubicBezTo>
                  <a:cubicBezTo>
                    <a:pt x="517" y="588"/>
                    <a:pt x="520" y="588"/>
                    <a:pt x="532" y="590"/>
                  </a:cubicBezTo>
                  <a:cubicBezTo>
                    <a:pt x="536" y="595"/>
                    <a:pt x="536" y="597"/>
                    <a:pt x="542" y="600"/>
                  </a:cubicBezTo>
                  <a:cubicBezTo>
                    <a:pt x="546" y="602"/>
                    <a:pt x="554" y="604"/>
                    <a:pt x="554" y="604"/>
                  </a:cubicBezTo>
                  <a:cubicBezTo>
                    <a:pt x="566" y="613"/>
                    <a:pt x="578" y="623"/>
                    <a:pt x="592" y="628"/>
                  </a:cubicBezTo>
                  <a:cubicBezTo>
                    <a:pt x="596" y="634"/>
                    <a:pt x="608" y="642"/>
                    <a:pt x="608" y="642"/>
                  </a:cubicBezTo>
                  <a:cubicBezTo>
                    <a:pt x="619" y="658"/>
                    <a:pt x="611" y="653"/>
                    <a:pt x="630" y="656"/>
                  </a:cubicBezTo>
                  <a:cubicBezTo>
                    <a:pt x="637" y="658"/>
                    <a:pt x="648" y="666"/>
                    <a:pt x="648" y="666"/>
                  </a:cubicBezTo>
                  <a:cubicBezTo>
                    <a:pt x="664" y="664"/>
                    <a:pt x="679" y="659"/>
                    <a:pt x="694" y="654"/>
                  </a:cubicBezTo>
                  <a:cubicBezTo>
                    <a:pt x="716" y="658"/>
                    <a:pt x="695" y="652"/>
                    <a:pt x="708" y="662"/>
                  </a:cubicBezTo>
                  <a:cubicBezTo>
                    <a:pt x="713" y="666"/>
                    <a:pt x="724" y="666"/>
                    <a:pt x="730" y="668"/>
                  </a:cubicBezTo>
                  <a:cubicBezTo>
                    <a:pt x="744" y="682"/>
                    <a:pt x="756" y="686"/>
                    <a:pt x="776" y="688"/>
                  </a:cubicBezTo>
                  <a:cubicBezTo>
                    <a:pt x="789" y="692"/>
                    <a:pt x="773" y="702"/>
                    <a:pt x="766" y="706"/>
                  </a:cubicBezTo>
                  <a:cubicBezTo>
                    <a:pt x="763" y="703"/>
                    <a:pt x="743" y="687"/>
                    <a:pt x="748" y="684"/>
                  </a:cubicBezTo>
                  <a:cubicBezTo>
                    <a:pt x="749" y="683"/>
                    <a:pt x="760" y="687"/>
                    <a:pt x="762" y="688"/>
                  </a:cubicBezTo>
                  <a:cubicBezTo>
                    <a:pt x="772" y="702"/>
                    <a:pt x="777" y="705"/>
                    <a:pt x="794" y="708"/>
                  </a:cubicBezTo>
                  <a:cubicBezTo>
                    <a:pt x="805" y="715"/>
                    <a:pt x="809" y="726"/>
                    <a:pt x="822" y="730"/>
                  </a:cubicBezTo>
                  <a:cubicBezTo>
                    <a:pt x="819" y="717"/>
                    <a:pt x="815" y="718"/>
                    <a:pt x="802" y="716"/>
                  </a:cubicBezTo>
                  <a:cubicBezTo>
                    <a:pt x="801" y="715"/>
                    <a:pt x="790" y="709"/>
                    <a:pt x="792" y="706"/>
                  </a:cubicBezTo>
                  <a:cubicBezTo>
                    <a:pt x="793" y="704"/>
                    <a:pt x="796" y="707"/>
                    <a:pt x="798" y="708"/>
                  </a:cubicBezTo>
                  <a:cubicBezTo>
                    <a:pt x="807" y="710"/>
                    <a:pt x="812" y="712"/>
                    <a:pt x="820" y="716"/>
                  </a:cubicBezTo>
                  <a:cubicBezTo>
                    <a:pt x="824" y="718"/>
                    <a:pt x="832" y="720"/>
                    <a:pt x="832" y="720"/>
                  </a:cubicBezTo>
                  <a:cubicBezTo>
                    <a:pt x="844" y="757"/>
                    <a:pt x="852" y="751"/>
                    <a:pt x="894" y="754"/>
                  </a:cubicBezTo>
                  <a:cubicBezTo>
                    <a:pt x="905" y="756"/>
                    <a:pt x="916" y="756"/>
                    <a:pt x="926" y="762"/>
                  </a:cubicBezTo>
                  <a:cubicBezTo>
                    <a:pt x="927" y="774"/>
                    <a:pt x="922" y="789"/>
                    <a:pt x="930" y="798"/>
                  </a:cubicBezTo>
                  <a:cubicBezTo>
                    <a:pt x="940" y="811"/>
                    <a:pt x="974" y="809"/>
                    <a:pt x="988" y="810"/>
                  </a:cubicBezTo>
                  <a:cubicBezTo>
                    <a:pt x="1001" y="814"/>
                    <a:pt x="1004" y="825"/>
                    <a:pt x="1014" y="832"/>
                  </a:cubicBezTo>
                  <a:cubicBezTo>
                    <a:pt x="1021" y="853"/>
                    <a:pt x="1046" y="854"/>
                    <a:pt x="1064" y="856"/>
                  </a:cubicBezTo>
                  <a:cubicBezTo>
                    <a:pt x="1102" y="869"/>
                    <a:pt x="1152" y="863"/>
                    <a:pt x="1192" y="864"/>
                  </a:cubicBezTo>
                  <a:cubicBezTo>
                    <a:pt x="1213" y="878"/>
                    <a:pt x="1196" y="874"/>
                    <a:pt x="1238" y="872"/>
                  </a:cubicBezTo>
                  <a:cubicBezTo>
                    <a:pt x="1247" y="866"/>
                    <a:pt x="1259" y="863"/>
                    <a:pt x="1270" y="860"/>
                  </a:cubicBezTo>
                  <a:cubicBezTo>
                    <a:pt x="1277" y="858"/>
                    <a:pt x="1292" y="854"/>
                    <a:pt x="1292" y="854"/>
                  </a:cubicBezTo>
                  <a:cubicBezTo>
                    <a:pt x="1334" y="868"/>
                    <a:pt x="1332" y="838"/>
                    <a:pt x="1366" y="838"/>
                  </a:cubicBezTo>
                </a:path>
              </a:pathLst>
            </a:custGeom>
            <a:solidFill>
              <a:schemeClr val="folHlink"/>
            </a:solidFill>
            <a:ln w="25400">
              <a:solidFill>
                <a:srgbClr val="FF0000"/>
              </a:solidFill>
              <a:round/>
              <a:headEnd/>
              <a:tailEnd/>
            </a:ln>
          </p:spPr>
          <p:txBody>
            <a:bodyPr wrap="none" anchor="ctr"/>
            <a:lstStyle/>
            <a:p>
              <a:endParaRPr lang="en-US"/>
            </a:p>
          </p:txBody>
        </p:sp>
        <p:sp>
          <p:nvSpPr>
            <p:cNvPr id="23" name="Freeform 12"/>
            <p:cNvSpPr>
              <a:spLocks/>
            </p:cNvSpPr>
            <p:nvPr/>
          </p:nvSpPr>
          <p:spPr bwMode="auto">
            <a:xfrm>
              <a:off x="4766" y="1576"/>
              <a:ext cx="676" cy="872"/>
            </a:xfrm>
            <a:custGeom>
              <a:avLst/>
              <a:gdLst>
                <a:gd name="T0" fmla="*/ 128 w 676"/>
                <a:gd name="T1" fmla="*/ 166 h 872"/>
                <a:gd name="T2" fmla="*/ 222 w 676"/>
                <a:gd name="T3" fmla="*/ 178 h 872"/>
                <a:gd name="T4" fmla="*/ 316 w 676"/>
                <a:gd name="T5" fmla="*/ 184 h 872"/>
                <a:gd name="T6" fmla="*/ 354 w 676"/>
                <a:gd name="T7" fmla="*/ 158 h 872"/>
                <a:gd name="T8" fmla="*/ 414 w 676"/>
                <a:gd name="T9" fmla="*/ 124 h 872"/>
                <a:gd name="T10" fmla="*/ 452 w 676"/>
                <a:gd name="T11" fmla="*/ 74 h 872"/>
                <a:gd name="T12" fmla="*/ 462 w 676"/>
                <a:gd name="T13" fmla="*/ 64 h 872"/>
                <a:gd name="T14" fmla="*/ 514 w 676"/>
                <a:gd name="T15" fmla="*/ 0 h 872"/>
                <a:gd name="T16" fmla="*/ 598 w 676"/>
                <a:gd name="T17" fmla="*/ 26 h 872"/>
                <a:gd name="T18" fmla="*/ 636 w 676"/>
                <a:gd name="T19" fmla="*/ 50 h 872"/>
                <a:gd name="T20" fmla="*/ 638 w 676"/>
                <a:gd name="T21" fmla="*/ 130 h 872"/>
                <a:gd name="T22" fmla="*/ 666 w 676"/>
                <a:gd name="T23" fmla="*/ 164 h 872"/>
                <a:gd name="T24" fmla="*/ 618 w 676"/>
                <a:gd name="T25" fmla="*/ 224 h 872"/>
                <a:gd name="T26" fmla="*/ 566 w 676"/>
                <a:gd name="T27" fmla="*/ 322 h 872"/>
                <a:gd name="T28" fmla="*/ 556 w 676"/>
                <a:gd name="T29" fmla="*/ 384 h 872"/>
                <a:gd name="T30" fmla="*/ 532 w 676"/>
                <a:gd name="T31" fmla="*/ 446 h 872"/>
                <a:gd name="T32" fmla="*/ 532 w 676"/>
                <a:gd name="T33" fmla="*/ 470 h 872"/>
                <a:gd name="T34" fmla="*/ 506 w 676"/>
                <a:gd name="T35" fmla="*/ 548 h 872"/>
                <a:gd name="T36" fmla="*/ 486 w 676"/>
                <a:gd name="T37" fmla="*/ 556 h 872"/>
                <a:gd name="T38" fmla="*/ 442 w 676"/>
                <a:gd name="T39" fmla="*/ 584 h 872"/>
                <a:gd name="T40" fmla="*/ 432 w 676"/>
                <a:gd name="T41" fmla="*/ 634 h 872"/>
                <a:gd name="T42" fmla="*/ 396 w 676"/>
                <a:gd name="T43" fmla="*/ 754 h 872"/>
                <a:gd name="T44" fmla="*/ 364 w 676"/>
                <a:gd name="T45" fmla="*/ 872 h 872"/>
                <a:gd name="T46" fmla="*/ 328 w 676"/>
                <a:gd name="T47" fmla="*/ 834 h 872"/>
                <a:gd name="T48" fmla="*/ 342 w 676"/>
                <a:gd name="T49" fmla="*/ 798 h 872"/>
                <a:gd name="T50" fmla="*/ 358 w 676"/>
                <a:gd name="T51" fmla="*/ 706 h 872"/>
                <a:gd name="T52" fmla="*/ 326 w 676"/>
                <a:gd name="T53" fmla="*/ 602 h 872"/>
                <a:gd name="T54" fmla="*/ 292 w 676"/>
                <a:gd name="T55" fmla="*/ 662 h 872"/>
                <a:gd name="T56" fmla="*/ 258 w 676"/>
                <a:gd name="T57" fmla="*/ 648 h 872"/>
                <a:gd name="T58" fmla="*/ 290 w 676"/>
                <a:gd name="T59" fmla="*/ 660 h 872"/>
                <a:gd name="T60" fmla="*/ 240 w 676"/>
                <a:gd name="T61" fmla="*/ 634 h 872"/>
                <a:gd name="T62" fmla="*/ 264 w 676"/>
                <a:gd name="T63" fmla="*/ 564 h 872"/>
                <a:gd name="T64" fmla="*/ 316 w 676"/>
                <a:gd name="T65" fmla="*/ 512 h 872"/>
                <a:gd name="T66" fmla="*/ 248 w 676"/>
                <a:gd name="T67" fmla="*/ 458 h 872"/>
                <a:gd name="T68" fmla="*/ 148 w 676"/>
                <a:gd name="T69" fmla="*/ 462 h 872"/>
                <a:gd name="T70" fmla="*/ 94 w 676"/>
                <a:gd name="T71" fmla="*/ 434 h 872"/>
                <a:gd name="T72" fmla="*/ 126 w 676"/>
                <a:gd name="T73" fmla="*/ 372 h 872"/>
                <a:gd name="T74" fmla="*/ 178 w 676"/>
                <a:gd name="T75" fmla="*/ 370 h 872"/>
                <a:gd name="T76" fmla="*/ 276 w 676"/>
                <a:gd name="T77" fmla="*/ 362 h 872"/>
                <a:gd name="T78" fmla="*/ 328 w 676"/>
                <a:gd name="T79" fmla="*/ 318 h 872"/>
                <a:gd name="T80" fmla="*/ 246 w 676"/>
                <a:gd name="T81" fmla="*/ 308 h 872"/>
                <a:gd name="T82" fmla="*/ 166 w 676"/>
                <a:gd name="T83" fmla="*/ 308 h 872"/>
                <a:gd name="T84" fmla="*/ 106 w 676"/>
                <a:gd name="T85" fmla="*/ 342 h 872"/>
                <a:gd name="T86" fmla="*/ 28 w 676"/>
                <a:gd name="T87" fmla="*/ 322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6"/>
                <a:gd name="T133" fmla="*/ 0 h 872"/>
                <a:gd name="T134" fmla="*/ 676 w 676"/>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6" h="872">
                  <a:moveTo>
                    <a:pt x="98" y="178"/>
                  </a:moveTo>
                  <a:cubicBezTo>
                    <a:pt x="104" y="169"/>
                    <a:pt x="117" y="169"/>
                    <a:pt x="128" y="166"/>
                  </a:cubicBezTo>
                  <a:cubicBezTo>
                    <a:pt x="155" y="167"/>
                    <a:pt x="169" y="166"/>
                    <a:pt x="190" y="180"/>
                  </a:cubicBezTo>
                  <a:cubicBezTo>
                    <a:pt x="201" y="179"/>
                    <a:pt x="211" y="180"/>
                    <a:pt x="222" y="178"/>
                  </a:cubicBezTo>
                  <a:cubicBezTo>
                    <a:pt x="228" y="177"/>
                    <a:pt x="240" y="170"/>
                    <a:pt x="240" y="170"/>
                  </a:cubicBezTo>
                  <a:cubicBezTo>
                    <a:pt x="278" y="172"/>
                    <a:pt x="287" y="174"/>
                    <a:pt x="316" y="184"/>
                  </a:cubicBezTo>
                  <a:cubicBezTo>
                    <a:pt x="331" y="180"/>
                    <a:pt x="320" y="171"/>
                    <a:pt x="332" y="164"/>
                  </a:cubicBezTo>
                  <a:cubicBezTo>
                    <a:pt x="337" y="161"/>
                    <a:pt x="348" y="159"/>
                    <a:pt x="354" y="158"/>
                  </a:cubicBezTo>
                  <a:cubicBezTo>
                    <a:pt x="365" y="147"/>
                    <a:pt x="380" y="147"/>
                    <a:pt x="396" y="146"/>
                  </a:cubicBezTo>
                  <a:cubicBezTo>
                    <a:pt x="404" y="138"/>
                    <a:pt x="410" y="135"/>
                    <a:pt x="414" y="124"/>
                  </a:cubicBezTo>
                  <a:cubicBezTo>
                    <a:pt x="415" y="113"/>
                    <a:pt x="414" y="102"/>
                    <a:pt x="416" y="92"/>
                  </a:cubicBezTo>
                  <a:cubicBezTo>
                    <a:pt x="417" y="86"/>
                    <a:pt x="445" y="76"/>
                    <a:pt x="452" y="74"/>
                  </a:cubicBezTo>
                  <a:cubicBezTo>
                    <a:pt x="453" y="72"/>
                    <a:pt x="454" y="70"/>
                    <a:pt x="456" y="68"/>
                  </a:cubicBezTo>
                  <a:cubicBezTo>
                    <a:pt x="458" y="66"/>
                    <a:pt x="460" y="66"/>
                    <a:pt x="462" y="64"/>
                  </a:cubicBezTo>
                  <a:cubicBezTo>
                    <a:pt x="470" y="54"/>
                    <a:pt x="464" y="42"/>
                    <a:pt x="476" y="34"/>
                  </a:cubicBezTo>
                  <a:cubicBezTo>
                    <a:pt x="486" y="19"/>
                    <a:pt x="502" y="12"/>
                    <a:pt x="514" y="0"/>
                  </a:cubicBezTo>
                  <a:cubicBezTo>
                    <a:pt x="524" y="2"/>
                    <a:pt x="527" y="7"/>
                    <a:pt x="536" y="10"/>
                  </a:cubicBezTo>
                  <a:cubicBezTo>
                    <a:pt x="558" y="32"/>
                    <a:pt x="554" y="24"/>
                    <a:pt x="598" y="26"/>
                  </a:cubicBezTo>
                  <a:cubicBezTo>
                    <a:pt x="606" y="29"/>
                    <a:pt x="611" y="32"/>
                    <a:pt x="620" y="34"/>
                  </a:cubicBezTo>
                  <a:cubicBezTo>
                    <a:pt x="627" y="39"/>
                    <a:pt x="631" y="43"/>
                    <a:pt x="636" y="50"/>
                  </a:cubicBezTo>
                  <a:cubicBezTo>
                    <a:pt x="639" y="68"/>
                    <a:pt x="650" y="94"/>
                    <a:pt x="632" y="106"/>
                  </a:cubicBezTo>
                  <a:cubicBezTo>
                    <a:pt x="634" y="113"/>
                    <a:pt x="634" y="124"/>
                    <a:pt x="638" y="130"/>
                  </a:cubicBezTo>
                  <a:cubicBezTo>
                    <a:pt x="641" y="134"/>
                    <a:pt x="650" y="142"/>
                    <a:pt x="650" y="142"/>
                  </a:cubicBezTo>
                  <a:cubicBezTo>
                    <a:pt x="653" y="150"/>
                    <a:pt x="659" y="159"/>
                    <a:pt x="666" y="164"/>
                  </a:cubicBezTo>
                  <a:cubicBezTo>
                    <a:pt x="669" y="172"/>
                    <a:pt x="674" y="175"/>
                    <a:pt x="676" y="184"/>
                  </a:cubicBezTo>
                  <a:cubicBezTo>
                    <a:pt x="672" y="219"/>
                    <a:pt x="648" y="221"/>
                    <a:pt x="618" y="224"/>
                  </a:cubicBezTo>
                  <a:cubicBezTo>
                    <a:pt x="607" y="240"/>
                    <a:pt x="611" y="273"/>
                    <a:pt x="590" y="280"/>
                  </a:cubicBezTo>
                  <a:cubicBezTo>
                    <a:pt x="581" y="294"/>
                    <a:pt x="575" y="309"/>
                    <a:pt x="566" y="322"/>
                  </a:cubicBezTo>
                  <a:cubicBezTo>
                    <a:pt x="565" y="339"/>
                    <a:pt x="567" y="356"/>
                    <a:pt x="564" y="372"/>
                  </a:cubicBezTo>
                  <a:cubicBezTo>
                    <a:pt x="563" y="377"/>
                    <a:pt x="558" y="379"/>
                    <a:pt x="556" y="384"/>
                  </a:cubicBezTo>
                  <a:cubicBezTo>
                    <a:pt x="551" y="400"/>
                    <a:pt x="547" y="418"/>
                    <a:pt x="540" y="434"/>
                  </a:cubicBezTo>
                  <a:cubicBezTo>
                    <a:pt x="538" y="438"/>
                    <a:pt x="534" y="441"/>
                    <a:pt x="532" y="446"/>
                  </a:cubicBezTo>
                  <a:cubicBezTo>
                    <a:pt x="531" y="448"/>
                    <a:pt x="531" y="450"/>
                    <a:pt x="530" y="452"/>
                  </a:cubicBezTo>
                  <a:cubicBezTo>
                    <a:pt x="531" y="458"/>
                    <a:pt x="532" y="464"/>
                    <a:pt x="532" y="470"/>
                  </a:cubicBezTo>
                  <a:cubicBezTo>
                    <a:pt x="532" y="474"/>
                    <a:pt x="528" y="482"/>
                    <a:pt x="528" y="482"/>
                  </a:cubicBezTo>
                  <a:cubicBezTo>
                    <a:pt x="527" y="503"/>
                    <a:pt x="526" y="535"/>
                    <a:pt x="506" y="548"/>
                  </a:cubicBezTo>
                  <a:cubicBezTo>
                    <a:pt x="505" y="550"/>
                    <a:pt x="504" y="553"/>
                    <a:pt x="502" y="554"/>
                  </a:cubicBezTo>
                  <a:cubicBezTo>
                    <a:pt x="497" y="556"/>
                    <a:pt x="491" y="555"/>
                    <a:pt x="486" y="556"/>
                  </a:cubicBezTo>
                  <a:cubicBezTo>
                    <a:pt x="474" y="558"/>
                    <a:pt x="467" y="564"/>
                    <a:pt x="456" y="568"/>
                  </a:cubicBezTo>
                  <a:cubicBezTo>
                    <a:pt x="450" y="574"/>
                    <a:pt x="445" y="576"/>
                    <a:pt x="442" y="584"/>
                  </a:cubicBezTo>
                  <a:cubicBezTo>
                    <a:pt x="440" y="614"/>
                    <a:pt x="443" y="602"/>
                    <a:pt x="436" y="622"/>
                  </a:cubicBezTo>
                  <a:cubicBezTo>
                    <a:pt x="435" y="626"/>
                    <a:pt x="432" y="634"/>
                    <a:pt x="432" y="634"/>
                  </a:cubicBezTo>
                  <a:cubicBezTo>
                    <a:pt x="437" y="649"/>
                    <a:pt x="415" y="661"/>
                    <a:pt x="410" y="676"/>
                  </a:cubicBezTo>
                  <a:cubicBezTo>
                    <a:pt x="412" y="705"/>
                    <a:pt x="423" y="736"/>
                    <a:pt x="396" y="754"/>
                  </a:cubicBezTo>
                  <a:cubicBezTo>
                    <a:pt x="389" y="776"/>
                    <a:pt x="374" y="791"/>
                    <a:pt x="370" y="814"/>
                  </a:cubicBezTo>
                  <a:cubicBezTo>
                    <a:pt x="375" y="829"/>
                    <a:pt x="372" y="860"/>
                    <a:pt x="364" y="872"/>
                  </a:cubicBezTo>
                  <a:cubicBezTo>
                    <a:pt x="351" y="868"/>
                    <a:pt x="344" y="856"/>
                    <a:pt x="336" y="846"/>
                  </a:cubicBezTo>
                  <a:cubicBezTo>
                    <a:pt x="333" y="842"/>
                    <a:pt x="331" y="838"/>
                    <a:pt x="328" y="834"/>
                  </a:cubicBezTo>
                  <a:cubicBezTo>
                    <a:pt x="326" y="830"/>
                    <a:pt x="324" y="822"/>
                    <a:pt x="324" y="822"/>
                  </a:cubicBezTo>
                  <a:cubicBezTo>
                    <a:pt x="327" y="798"/>
                    <a:pt x="325" y="806"/>
                    <a:pt x="342" y="798"/>
                  </a:cubicBezTo>
                  <a:cubicBezTo>
                    <a:pt x="352" y="783"/>
                    <a:pt x="349" y="791"/>
                    <a:pt x="352" y="776"/>
                  </a:cubicBezTo>
                  <a:cubicBezTo>
                    <a:pt x="353" y="751"/>
                    <a:pt x="356" y="730"/>
                    <a:pt x="358" y="706"/>
                  </a:cubicBezTo>
                  <a:cubicBezTo>
                    <a:pt x="357" y="682"/>
                    <a:pt x="356" y="655"/>
                    <a:pt x="342" y="634"/>
                  </a:cubicBezTo>
                  <a:cubicBezTo>
                    <a:pt x="340" y="608"/>
                    <a:pt x="344" y="611"/>
                    <a:pt x="326" y="602"/>
                  </a:cubicBezTo>
                  <a:cubicBezTo>
                    <a:pt x="311" y="606"/>
                    <a:pt x="316" y="613"/>
                    <a:pt x="318" y="628"/>
                  </a:cubicBezTo>
                  <a:cubicBezTo>
                    <a:pt x="314" y="643"/>
                    <a:pt x="308" y="657"/>
                    <a:pt x="292" y="662"/>
                  </a:cubicBezTo>
                  <a:cubicBezTo>
                    <a:pt x="284" y="657"/>
                    <a:pt x="276" y="652"/>
                    <a:pt x="268" y="646"/>
                  </a:cubicBezTo>
                  <a:cubicBezTo>
                    <a:pt x="265" y="647"/>
                    <a:pt x="257" y="645"/>
                    <a:pt x="258" y="648"/>
                  </a:cubicBezTo>
                  <a:cubicBezTo>
                    <a:pt x="259" y="652"/>
                    <a:pt x="270" y="652"/>
                    <a:pt x="270" y="652"/>
                  </a:cubicBezTo>
                  <a:cubicBezTo>
                    <a:pt x="274" y="664"/>
                    <a:pt x="278" y="662"/>
                    <a:pt x="290" y="660"/>
                  </a:cubicBezTo>
                  <a:cubicBezTo>
                    <a:pt x="279" y="656"/>
                    <a:pt x="267" y="660"/>
                    <a:pt x="258" y="652"/>
                  </a:cubicBezTo>
                  <a:cubicBezTo>
                    <a:pt x="252" y="646"/>
                    <a:pt x="240" y="634"/>
                    <a:pt x="240" y="634"/>
                  </a:cubicBezTo>
                  <a:cubicBezTo>
                    <a:pt x="237" y="625"/>
                    <a:pt x="240" y="619"/>
                    <a:pt x="242" y="610"/>
                  </a:cubicBezTo>
                  <a:cubicBezTo>
                    <a:pt x="245" y="577"/>
                    <a:pt x="248" y="588"/>
                    <a:pt x="264" y="564"/>
                  </a:cubicBezTo>
                  <a:cubicBezTo>
                    <a:pt x="268" y="558"/>
                    <a:pt x="282" y="550"/>
                    <a:pt x="282" y="550"/>
                  </a:cubicBezTo>
                  <a:cubicBezTo>
                    <a:pt x="290" y="538"/>
                    <a:pt x="303" y="520"/>
                    <a:pt x="316" y="512"/>
                  </a:cubicBezTo>
                  <a:cubicBezTo>
                    <a:pt x="320" y="501"/>
                    <a:pt x="321" y="491"/>
                    <a:pt x="322" y="480"/>
                  </a:cubicBezTo>
                  <a:cubicBezTo>
                    <a:pt x="317" y="441"/>
                    <a:pt x="299" y="460"/>
                    <a:pt x="248" y="458"/>
                  </a:cubicBezTo>
                  <a:cubicBezTo>
                    <a:pt x="241" y="456"/>
                    <a:pt x="237" y="452"/>
                    <a:pt x="230" y="450"/>
                  </a:cubicBezTo>
                  <a:cubicBezTo>
                    <a:pt x="201" y="452"/>
                    <a:pt x="176" y="458"/>
                    <a:pt x="148" y="462"/>
                  </a:cubicBezTo>
                  <a:cubicBezTo>
                    <a:pt x="122" y="459"/>
                    <a:pt x="130" y="455"/>
                    <a:pt x="110" y="448"/>
                  </a:cubicBezTo>
                  <a:cubicBezTo>
                    <a:pt x="106" y="442"/>
                    <a:pt x="94" y="434"/>
                    <a:pt x="94" y="434"/>
                  </a:cubicBezTo>
                  <a:cubicBezTo>
                    <a:pt x="89" y="420"/>
                    <a:pt x="93" y="404"/>
                    <a:pt x="88" y="390"/>
                  </a:cubicBezTo>
                  <a:cubicBezTo>
                    <a:pt x="91" y="373"/>
                    <a:pt x="110" y="374"/>
                    <a:pt x="126" y="372"/>
                  </a:cubicBezTo>
                  <a:cubicBezTo>
                    <a:pt x="145" y="375"/>
                    <a:pt x="150" y="376"/>
                    <a:pt x="172" y="374"/>
                  </a:cubicBezTo>
                  <a:cubicBezTo>
                    <a:pt x="174" y="373"/>
                    <a:pt x="176" y="372"/>
                    <a:pt x="178" y="370"/>
                  </a:cubicBezTo>
                  <a:cubicBezTo>
                    <a:pt x="180" y="368"/>
                    <a:pt x="180" y="364"/>
                    <a:pt x="182" y="364"/>
                  </a:cubicBezTo>
                  <a:cubicBezTo>
                    <a:pt x="213" y="361"/>
                    <a:pt x="245" y="363"/>
                    <a:pt x="276" y="362"/>
                  </a:cubicBezTo>
                  <a:cubicBezTo>
                    <a:pt x="289" y="352"/>
                    <a:pt x="303" y="345"/>
                    <a:pt x="316" y="336"/>
                  </a:cubicBezTo>
                  <a:cubicBezTo>
                    <a:pt x="321" y="329"/>
                    <a:pt x="322" y="324"/>
                    <a:pt x="328" y="318"/>
                  </a:cubicBezTo>
                  <a:cubicBezTo>
                    <a:pt x="337" y="292"/>
                    <a:pt x="301" y="299"/>
                    <a:pt x="286" y="298"/>
                  </a:cubicBezTo>
                  <a:cubicBezTo>
                    <a:pt x="270" y="299"/>
                    <a:pt x="259" y="299"/>
                    <a:pt x="246" y="308"/>
                  </a:cubicBezTo>
                  <a:cubicBezTo>
                    <a:pt x="239" y="318"/>
                    <a:pt x="232" y="313"/>
                    <a:pt x="222" y="310"/>
                  </a:cubicBezTo>
                  <a:cubicBezTo>
                    <a:pt x="203" y="312"/>
                    <a:pt x="185" y="312"/>
                    <a:pt x="166" y="308"/>
                  </a:cubicBezTo>
                  <a:cubicBezTo>
                    <a:pt x="152" y="310"/>
                    <a:pt x="141" y="310"/>
                    <a:pt x="130" y="318"/>
                  </a:cubicBezTo>
                  <a:cubicBezTo>
                    <a:pt x="126" y="329"/>
                    <a:pt x="117" y="338"/>
                    <a:pt x="106" y="342"/>
                  </a:cubicBezTo>
                  <a:cubicBezTo>
                    <a:pt x="80" y="339"/>
                    <a:pt x="87" y="334"/>
                    <a:pt x="68" y="328"/>
                  </a:cubicBezTo>
                  <a:cubicBezTo>
                    <a:pt x="54" y="323"/>
                    <a:pt x="44" y="323"/>
                    <a:pt x="28" y="322"/>
                  </a:cubicBezTo>
                  <a:cubicBezTo>
                    <a:pt x="17" y="314"/>
                    <a:pt x="15" y="314"/>
                    <a:pt x="0" y="314"/>
                  </a:cubicBezTo>
                </a:path>
              </a:pathLst>
            </a:custGeom>
            <a:solidFill>
              <a:schemeClr val="folHlink"/>
            </a:solidFill>
            <a:ln w="25400">
              <a:solidFill>
                <a:srgbClr val="FF0000"/>
              </a:solidFill>
              <a:round/>
              <a:headEnd/>
              <a:tailEnd/>
            </a:ln>
          </p:spPr>
          <p:txBody>
            <a:bodyPr wrap="none" anchor="ctr"/>
            <a:lstStyle/>
            <a:p>
              <a:endParaRPr lang="en-US"/>
            </a:p>
          </p:txBody>
        </p:sp>
      </p:grpSp>
      <p:pic>
        <p:nvPicPr>
          <p:cNvPr id="24" name="Picture 13" descr="MT- thu">
            <a:hlinkClick r:id="rId3" action="ppaction://hlinksldjump"/>
          </p:cNvPr>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11659" y="634822"/>
            <a:ext cx="4343400" cy="517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MN-thu">
            <a:hlinkClick r:id="rId3"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62447" y="707380"/>
            <a:ext cx="434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7"/>
          <p:cNvSpPr txBox="1">
            <a:spLocks noChangeArrowheads="1"/>
          </p:cNvSpPr>
          <p:nvPr/>
        </p:nvSpPr>
        <p:spPr bwMode="auto">
          <a:xfrm>
            <a:off x="2558546" y="5975874"/>
            <a:ext cx="3657564" cy="39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Garamond" pitchFamily="18" charset="0"/>
              </a:defRPr>
            </a:lvl1pPr>
            <a:lvl2pPr marL="742950" indent="-285750">
              <a:defRPr sz="3600">
                <a:solidFill>
                  <a:schemeClr val="tx1"/>
                </a:solidFill>
                <a:latin typeface="Garamond" pitchFamily="18" charset="0"/>
              </a:defRPr>
            </a:lvl2pPr>
            <a:lvl3pPr marL="1143000" indent="-228600">
              <a:defRPr sz="3600">
                <a:solidFill>
                  <a:schemeClr val="tx1"/>
                </a:solidFill>
                <a:latin typeface="Garamond" pitchFamily="18" charset="0"/>
              </a:defRPr>
            </a:lvl3pPr>
            <a:lvl4pPr marL="1600200" indent="-228600">
              <a:defRPr sz="3600">
                <a:solidFill>
                  <a:schemeClr val="tx1"/>
                </a:solidFill>
                <a:latin typeface="Garamond" pitchFamily="18" charset="0"/>
              </a:defRPr>
            </a:lvl4pPr>
            <a:lvl5pPr marL="2057400" indent="-228600">
              <a:defRPr sz="3600">
                <a:solidFill>
                  <a:schemeClr val="tx1"/>
                </a:solidFill>
                <a:latin typeface="Garamond" pitchFamily="18" charset="0"/>
              </a:defRPr>
            </a:lvl5pPr>
            <a:lvl6pPr marL="2514600" indent="-228600" eaLnBrk="0" fontAlgn="base" hangingPunct="0">
              <a:spcBef>
                <a:spcPct val="0"/>
              </a:spcBef>
              <a:spcAft>
                <a:spcPct val="0"/>
              </a:spcAft>
              <a:defRPr sz="3600">
                <a:solidFill>
                  <a:schemeClr val="tx1"/>
                </a:solidFill>
                <a:latin typeface="Garamond" pitchFamily="18" charset="0"/>
              </a:defRPr>
            </a:lvl6pPr>
            <a:lvl7pPr marL="2971800" indent="-228600" eaLnBrk="0" fontAlgn="base" hangingPunct="0">
              <a:spcBef>
                <a:spcPct val="0"/>
              </a:spcBef>
              <a:spcAft>
                <a:spcPct val="0"/>
              </a:spcAft>
              <a:defRPr sz="3600">
                <a:solidFill>
                  <a:schemeClr val="tx1"/>
                </a:solidFill>
                <a:latin typeface="Garamond" pitchFamily="18" charset="0"/>
              </a:defRPr>
            </a:lvl7pPr>
            <a:lvl8pPr marL="3429000" indent="-228600" eaLnBrk="0" fontAlgn="base" hangingPunct="0">
              <a:spcBef>
                <a:spcPct val="0"/>
              </a:spcBef>
              <a:spcAft>
                <a:spcPct val="0"/>
              </a:spcAft>
              <a:defRPr sz="3600">
                <a:solidFill>
                  <a:schemeClr val="tx1"/>
                </a:solidFill>
                <a:latin typeface="Garamond" pitchFamily="18" charset="0"/>
              </a:defRPr>
            </a:lvl8pPr>
            <a:lvl9pPr marL="3886200" indent="-228600" eaLnBrk="0" fontAlgn="base" hangingPunct="0">
              <a:spcBef>
                <a:spcPct val="0"/>
              </a:spcBef>
              <a:spcAft>
                <a:spcPct val="0"/>
              </a:spcAft>
              <a:defRPr sz="3600">
                <a:solidFill>
                  <a:schemeClr val="tx1"/>
                </a:solidFill>
                <a:latin typeface="Garamond" pitchFamily="18" charset="0"/>
              </a:defRPr>
            </a:lvl9pPr>
          </a:lstStyle>
          <a:p>
            <a:r>
              <a:rPr lang="vi-VN" sz="1800" b="1" dirty="0">
                <a:solidFill>
                  <a:srgbClr val="0000FF"/>
                </a:solidFill>
                <a:latin typeface="+mj-lt"/>
              </a:rPr>
              <a:t>LƯỢC ĐỒ TỰ NHIÊN NAM </a:t>
            </a:r>
            <a:r>
              <a:rPr lang="vi-VN" sz="1800" b="1" dirty="0" smtClean="0">
                <a:solidFill>
                  <a:srgbClr val="0000FF"/>
                </a:solidFill>
                <a:latin typeface="+mj-lt"/>
              </a:rPr>
              <a:t>Á</a:t>
            </a:r>
            <a:endParaRPr lang="vi-VN" sz="1800" b="1" dirty="0">
              <a:solidFill>
                <a:srgbClr val="0000FF"/>
              </a:solidFill>
              <a:latin typeface="+mj-lt"/>
            </a:endParaRPr>
          </a:p>
        </p:txBody>
      </p:sp>
    </p:spTree>
    <p:extLst>
      <p:ext uri="{BB962C8B-B14F-4D97-AF65-F5344CB8AC3E}">
        <p14:creationId xmlns:p14="http://schemas.microsoft.com/office/powerpoint/2010/main" val="221502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repeatCount="2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3)">
                                      <p:cBhvr>
                                        <p:cTn id="7" dur="500"/>
                                        <p:tgtEl>
                                          <p:spTgt spid="21"/>
                                        </p:tgtEl>
                                      </p:cBhvr>
                                    </p:animEffect>
                                  </p:childTnLst>
                                </p:cTn>
                              </p:par>
                            </p:childTnLst>
                          </p:cTn>
                        </p:par>
                        <p:par>
                          <p:cTn id="8" fill="hold">
                            <p:stCondLst>
                              <p:cond delay="1000"/>
                            </p:stCondLst>
                            <p:childTnLst>
                              <p:par>
                                <p:cTn id="9" presetID="53" presetClass="entr" presetSubtype="0" repeatCount="2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26" presetClass="emph" presetSubtype="0" repeatCount="2000" fill="hold" nodeType="withEffect">
                                  <p:stCondLst>
                                    <p:cond delay="0"/>
                                  </p:stCondLst>
                                  <p:childTnLst>
                                    <p:animEffect transition="out" filter="fade">
                                      <p:cBhvr>
                                        <p:cTn id="15" dur="500" tmFilter="0, 0; .2, .5; .8, .5; 1, 0"/>
                                        <p:tgtEl>
                                          <p:spTgt spid="21"/>
                                        </p:tgtEl>
                                      </p:cBhvr>
                                    </p:animEffect>
                                    <p:animScale>
                                      <p:cBhvr>
                                        <p:cTn id="16" dur="250" autoRev="1" fill="hold"/>
                                        <p:tgtEl>
                                          <p:spTgt spid="2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down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744420" y="707380"/>
            <a:ext cx="4237038" cy="5543846"/>
            <a:chOff x="4693602" y="707380"/>
            <a:chExt cx="4237038" cy="5543846"/>
          </a:xfrm>
        </p:grpSpPr>
        <p:pic>
          <p:nvPicPr>
            <p:cNvPr id="8" name="Picture 9" descr="Picture3"/>
            <p:cNvPicPr>
              <a:picLocks noChangeAspect="1" noChangeArrowheads="1"/>
            </p:cNvPicPr>
            <p:nvPr/>
          </p:nvPicPr>
          <p:blipFill>
            <a:blip r:embed="rId2">
              <a:lum bright="8000" contrast="20000"/>
              <a:extLst>
                <a:ext uri="{28A0092B-C50C-407E-A947-70E740481C1C}">
                  <a14:useLocalDpi xmlns:a14="http://schemas.microsoft.com/office/drawing/2010/main" val="0"/>
                </a:ext>
              </a:extLst>
            </a:blip>
            <a:srcRect/>
            <a:stretch>
              <a:fillRect/>
            </a:stretch>
          </p:blipFill>
          <p:spPr bwMode="auto">
            <a:xfrm>
              <a:off x="4693602" y="707380"/>
              <a:ext cx="4237038" cy="51054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7"/>
            <p:cNvSpPr txBox="1">
              <a:spLocks noChangeArrowheads="1"/>
            </p:cNvSpPr>
            <p:nvPr/>
          </p:nvSpPr>
          <p:spPr bwMode="auto">
            <a:xfrm>
              <a:off x="5046839" y="5851290"/>
              <a:ext cx="3657564" cy="39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Garamond" pitchFamily="18" charset="0"/>
                </a:defRPr>
              </a:lvl1pPr>
              <a:lvl2pPr marL="742950" indent="-285750">
                <a:defRPr sz="3600">
                  <a:solidFill>
                    <a:schemeClr val="tx1"/>
                  </a:solidFill>
                  <a:latin typeface="Garamond" pitchFamily="18" charset="0"/>
                </a:defRPr>
              </a:lvl2pPr>
              <a:lvl3pPr marL="1143000" indent="-228600">
                <a:defRPr sz="3600">
                  <a:solidFill>
                    <a:schemeClr val="tx1"/>
                  </a:solidFill>
                  <a:latin typeface="Garamond" pitchFamily="18" charset="0"/>
                </a:defRPr>
              </a:lvl3pPr>
              <a:lvl4pPr marL="1600200" indent="-228600">
                <a:defRPr sz="3600">
                  <a:solidFill>
                    <a:schemeClr val="tx1"/>
                  </a:solidFill>
                  <a:latin typeface="Garamond" pitchFamily="18" charset="0"/>
                </a:defRPr>
              </a:lvl4pPr>
              <a:lvl5pPr marL="2057400" indent="-228600">
                <a:defRPr sz="3600">
                  <a:solidFill>
                    <a:schemeClr val="tx1"/>
                  </a:solidFill>
                  <a:latin typeface="Garamond" pitchFamily="18" charset="0"/>
                </a:defRPr>
              </a:lvl5pPr>
              <a:lvl6pPr marL="2514600" indent="-228600" eaLnBrk="0" fontAlgn="base" hangingPunct="0">
                <a:spcBef>
                  <a:spcPct val="0"/>
                </a:spcBef>
                <a:spcAft>
                  <a:spcPct val="0"/>
                </a:spcAft>
                <a:defRPr sz="3600">
                  <a:solidFill>
                    <a:schemeClr val="tx1"/>
                  </a:solidFill>
                  <a:latin typeface="Garamond" pitchFamily="18" charset="0"/>
                </a:defRPr>
              </a:lvl6pPr>
              <a:lvl7pPr marL="2971800" indent="-228600" eaLnBrk="0" fontAlgn="base" hangingPunct="0">
                <a:spcBef>
                  <a:spcPct val="0"/>
                </a:spcBef>
                <a:spcAft>
                  <a:spcPct val="0"/>
                </a:spcAft>
                <a:defRPr sz="3600">
                  <a:solidFill>
                    <a:schemeClr val="tx1"/>
                  </a:solidFill>
                  <a:latin typeface="Garamond" pitchFamily="18" charset="0"/>
                </a:defRPr>
              </a:lvl7pPr>
              <a:lvl8pPr marL="3429000" indent="-228600" eaLnBrk="0" fontAlgn="base" hangingPunct="0">
                <a:spcBef>
                  <a:spcPct val="0"/>
                </a:spcBef>
                <a:spcAft>
                  <a:spcPct val="0"/>
                </a:spcAft>
                <a:defRPr sz="3600">
                  <a:solidFill>
                    <a:schemeClr val="tx1"/>
                  </a:solidFill>
                  <a:latin typeface="Garamond" pitchFamily="18" charset="0"/>
                </a:defRPr>
              </a:lvl8pPr>
              <a:lvl9pPr marL="3886200" indent="-228600" eaLnBrk="0" fontAlgn="base" hangingPunct="0">
                <a:spcBef>
                  <a:spcPct val="0"/>
                </a:spcBef>
                <a:spcAft>
                  <a:spcPct val="0"/>
                </a:spcAft>
                <a:defRPr sz="3600">
                  <a:solidFill>
                    <a:schemeClr val="tx1"/>
                  </a:solidFill>
                  <a:latin typeface="Garamond" pitchFamily="18" charset="0"/>
                </a:defRPr>
              </a:lvl9pPr>
            </a:lstStyle>
            <a:p>
              <a:r>
                <a:rPr lang="vi-VN" sz="1800" b="1" dirty="0">
                  <a:solidFill>
                    <a:srgbClr val="0000FF"/>
                  </a:solidFill>
                  <a:latin typeface="+mj-lt"/>
                </a:rPr>
                <a:t>LƯỢC ĐỒ TỰ NHIÊN NAM </a:t>
              </a:r>
              <a:r>
                <a:rPr lang="vi-VN" sz="1800" b="1" dirty="0" smtClean="0">
                  <a:solidFill>
                    <a:srgbClr val="0000FF"/>
                  </a:solidFill>
                  <a:latin typeface="+mj-lt"/>
                </a:rPr>
                <a:t>Á</a:t>
              </a:r>
              <a:endParaRPr lang="vi-VN" sz="1800" b="1" dirty="0">
                <a:solidFill>
                  <a:srgbClr val="0000FF"/>
                </a:solidFill>
                <a:latin typeface="+mj-lt"/>
              </a:endParaRPr>
            </a:p>
          </p:txBody>
        </p:sp>
      </p:grpSp>
      <p:sp>
        <p:nvSpPr>
          <p:cNvPr id="15" name="TextBox 14"/>
          <p:cNvSpPr txBox="1"/>
          <p:nvPr/>
        </p:nvSpPr>
        <p:spPr>
          <a:xfrm>
            <a:off x="129764" y="453126"/>
            <a:ext cx="3723779" cy="923330"/>
          </a:xfrm>
          <a:prstGeom prst="rect">
            <a:avLst/>
          </a:prstGeom>
          <a:noFill/>
        </p:spPr>
        <p:txBody>
          <a:bodyPr wrap="square" rtlCol="0">
            <a:spAutoFit/>
          </a:bodyPr>
          <a:lstStyle/>
          <a:p>
            <a:pPr algn="just"/>
            <a:r>
              <a:rPr lang="en-US" b="1" u="sng" dirty="0" err="1" smtClean="0">
                <a:solidFill>
                  <a:srgbClr val="0000FF"/>
                </a:solidFill>
                <a:latin typeface="Times New Roman" pitchFamily="18" charset="0"/>
                <a:cs typeface="Times New Roman" pitchFamily="18" charset="0"/>
              </a:rPr>
              <a:t>Thảo</a:t>
            </a:r>
            <a:r>
              <a:rPr lang="en-US" b="1" u="sng" dirty="0" smtClean="0">
                <a:solidFill>
                  <a:srgbClr val="0000FF"/>
                </a:solidFill>
                <a:latin typeface="Times New Roman" pitchFamily="18" charset="0"/>
                <a:cs typeface="Times New Roman" pitchFamily="18" charset="0"/>
              </a:rPr>
              <a:t> </a:t>
            </a:r>
            <a:r>
              <a:rPr lang="en-US" b="1" u="sng" dirty="0" err="1" smtClean="0">
                <a:solidFill>
                  <a:srgbClr val="0000FF"/>
                </a:solidFill>
                <a:latin typeface="Times New Roman" pitchFamily="18" charset="0"/>
                <a:cs typeface="Times New Roman" pitchFamily="18" charset="0"/>
              </a:rPr>
              <a:t>luận</a:t>
            </a:r>
            <a:r>
              <a:rPr lang="en-US" b="1" u="sng" dirty="0" smtClean="0">
                <a:solidFill>
                  <a:srgbClr val="0000FF"/>
                </a:solidFill>
                <a:latin typeface="Times New Roman" pitchFamily="18" charset="0"/>
                <a:cs typeface="Times New Roman" pitchFamily="18" charset="0"/>
              </a:rPr>
              <a:t> </a:t>
            </a:r>
            <a:r>
              <a:rPr lang="en-US" b="1" u="sng" dirty="0" err="1" smtClean="0">
                <a:solidFill>
                  <a:srgbClr val="0000FF"/>
                </a:solidFill>
                <a:latin typeface="Times New Roman" pitchFamily="18" charset="0"/>
                <a:cs typeface="Times New Roman" pitchFamily="18" charset="0"/>
              </a:rPr>
              <a:t>nhóm</a:t>
            </a:r>
            <a:r>
              <a:rPr lang="en-US" b="1" u="sng" dirty="0" smtClean="0">
                <a:solidFill>
                  <a:srgbClr val="0000FF"/>
                </a:solidFill>
                <a:latin typeface="Times New Roman" pitchFamily="18" charset="0"/>
                <a:cs typeface="Times New Roman" pitchFamily="18" charset="0"/>
              </a:rPr>
              <a:t> (5 </a:t>
            </a:r>
            <a:r>
              <a:rPr lang="en-US" b="1" u="sng" dirty="0" err="1" smtClean="0">
                <a:solidFill>
                  <a:srgbClr val="0000FF"/>
                </a:solidFill>
                <a:latin typeface="Times New Roman" pitchFamily="18" charset="0"/>
                <a:cs typeface="Times New Roman" pitchFamily="18" charset="0"/>
              </a:rPr>
              <a:t>phút</a:t>
            </a:r>
            <a:r>
              <a:rPr lang="en-US" b="1" u="sng" dirty="0" smtClean="0">
                <a:solidFill>
                  <a:srgbClr val="0000FF"/>
                </a:solidFill>
                <a:latin typeface="Times New Roman" pitchFamily="18" charset="0"/>
                <a:cs typeface="Times New Roman" pitchFamily="18" charset="0"/>
              </a:rPr>
              <a:t>):</a:t>
            </a:r>
          </a:p>
          <a:p>
            <a:pPr algn="just"/>
            <a:r>
              <a:rPr lang="en-US" b="1" dirty="0" err="1" smtClean="0">
                <a:solidFill>
                  <a:srgbClr val="0000FF"/>
                </a:solidFill>
                <a:latin typeface="Times New Roman" pitchFamily="18" charset="0"/>
                <a:cs typeface="Times New Roman" pitchFamily="18" charset="0"/>
              </a:rPr>
              <a:t>Trình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bày</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đặc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điểm</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địa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hình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các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khu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vực</a:t>
            </a:r>
            <a:r>
              <a:rPr lang="en-US" b="1" dirty="0" smtClean="0">
                <a:solidFill>
                  <a:srgbClr val="0000FF"/>
                </a:solidFill>
                <a:latin typeface="Times New Roman" pitchFamily="18" charset="0"/>
                <a:cs typeface="Times New Roman" pitchFamily="18" charset="0"/>
              </a:rPr>
              <a:t> Nam Á</a:t>
            </a:r>
            <a:endParaRPr lang="en-US" b="1" dirty="0">
              <a:solidFill>
                <a:srgbClr val="0000FF"/>
              </a:solidFill>
              <a:latin typeface="Times New Roman" pitchFamily="18" charset="0"/>
              <a:cs typeface="Times New Roman" pitchFamily="18" charset="0"/>
            </a:endParaRPr>
          </a:p>
        </p:txBody>
      </p:sp>
      <p:sp>
        <p:nvSpPr>
          <p:cNvPr id="19" name="Text Box 45"/>
          <p:cNvSpPr txBox="1">
            <a:spLocks noChangeArrowheads="1"/>
          </p:cNvSpPr>
          <p:nvPr/>
        </p:nvSpPr>
        <p:spPr bwMode="auto">
          <a:xfrm>
            <a:off x="2438400" y="4114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vi-VN">
              <a:solidFill>
                <a:srgbClr val="0000FF"/>
              </a:solidFill>
              <a:latin typeface="Garamond" pitchFamily="18" charset="0"/>
            </a:endParaRPr>
          </a:p>
        </p:txBody>
      </p:sp>
      <p:graphicFrame>
        <p:nvGraphicFramePr>
          <p:cNvPr id="11" name="Group 92"/>
          <p:cNvGraphicFramePr>
            <a:graphicFrameLocks noGrp="1"/>
          </p:cNvGraphicFramePr>
          <p:nvPr>
            <p:extLst>
              <p:ext uri="{D42A27DB-BD31-4B8C-83A1-F6EECF244321}">
                <p14:modId xmlns:p14="http://schemas.microsoft.com/office/powerpoint/2010/main" val="3681936745"/>
              </p:ext>
            </p:extLst>
          </p:nvPr>
        </p:nvGraphicFramePr>
        <p:xfrm>
          <a:off x="0" y="1610214"/>
          <a:ext cx="4648200" cy="4398700"/>
        </p:xfrm>
        <a:graphic>
          <a:graphicData uri="http://schemas.openxmlformats.org/drawingml/2006/table">
            <a:tbl>
              <a:tblPr/>
              <a:tblGrid>
                <a:gridCol w="685800"/>
                <a:gridCol w="3962400"/>
              </a:tblGrid>
              <a:tr h="41365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lang="en-US" sz="1800" b="1" i="0" u="none" strike="noStrike" kern="1200" baseline="0" dirty="0" err="1" smtClean="0">
                          <a:solidFill>
                            <a:srgbClr val="0000FF"/>
                          </a:solidFill>
                          <a:latin typeface="+mn-lt"/>
                          <a:ea typeface="+mn-ea"/>
                          <a:cs typeface="+mn-cs"/>
                        </a:rPr>
                        <a:t>Miền</a:t>
                      </a:r>
                      <a:endParaRPr lang="en-US" sz="1800" b="1" i="0" u="none" strike="noStrike" kern="1200" baseline="0" dirty="0" smtClean="0">
                        <a:solidFill>
                          <a:srgbClr val="0000FF"/>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0000FF"/>
                          </a:solidFill>
                          <a:effectLst/>
                          <a:latin typeface=".VnTime" pitchFamily="34" charset="0"/>
                        </a:rPr>
                        <a:t>              </a:t>
                      </a:r>
                      <a:r>
                        <a:rPr lang="vi-VN" sz="1800" b="1" i="0" u="none" strike="noStrike" kern="1200" baseline="0" dirty="0" smtClean="0">
                          <a:solidFill>
                            <a:srgbClr val="0000FF"/>
                          </a:solidFill>
                          <a:latin typeface="+mn-lt"/>
                          <a:ea typeface="+mn-ea"/>
                          <a:cs typeface="+mn-cs"/>
                        </a:rPr>
                        <a:t>Đặc điểm địa hình</a:t>
                      </a:r>
                      <a:endParaRPr kumimoji="0" lang="en-US" sz="1600" b="1" i="0" u="none" strike="noStrike" cap="none" normalizeH="0" baseline="0" dirty="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097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67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 name="Text Box 44"/>
          <p:cNvSpPr txBox="1">
            <a:spLocks noChangeArrowheads="1"/>
          </p:cNvSpPr>
          <p:nvPr/>
        </p:nvSpPr>
        <p:spPr bwMode="auto">
          <a:xfrm>
            <a:off x="36869" y="2214180"/>
            <a:ext cx="5838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err="1">
                <a:solidFill>
                  <a:srgbClr val="0000FF"/>
                </a:solidFill>
                <a:latin typeface="Times New Roman" pitchFamily="18" charset="0"/>
                <a:cs typeface="Times New Roman" pitchFamily="18" charset="0"/>
              </a:rPr>
              <a:t>Phía</a:t>
            </a:r>
            <a:endParaRPr lang="en-US" sz="1600" b="1" dirty="0">
              <a:solidFill>
                <a:srgbClr val="0000FF"/>
              </a:solidFill>
              <a:latin typeface="Times New Roman" pitchFamily="18" charset="0"/>
              <a:cs typeface="Times New Roman" pitchFamily="18" charset="0"/>
            </a:endParaRPr>
          </a:p>
          <a:p>
            <a:pPr algn="ct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Bắc</a:t>
            </a:r>
            <a:endParaRPr lang="en-US" sz="1600" b="1" dirty="0">
              <a:solidFill>
                <a:srgbClr val="0000FF"/>
              </a:solidFill>
              <a:latin typeface="Times New Roman" pitchFamily="18" charset="0"/>
              <a:cs typeface="Times New Roman" pitchFamily="18" charset="0"/>
            </a:endParaRPr>
          </a:p>
        </p:txBody>
      </p:sp>
      <p:sp>
        <p:nvSpPr>
          <p:cNvPr id="27" name="Text Box 56"/>
          <p:cNvSpPr txBox="1">
            <a:spLocks noChangeArrowheads="1"/>
          </p:cNvSpPr>
          <p:nvPr/>
        </p:nvSpPr>
        <p:spPr bwMode="auto">
          <a:xfrm>
            <a:off x="82616" y="3547695"/>
            <a:ext cx="6496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a:solidFill>
                  <a:srgbClr val="0000FF"/>
                </a:solidFill>
                <a:latin typeface="Times New Roman" pitchFamily="18" charset="0"/>
                <a:cs typeface="Times New Roman" pitchFamily="18" charset="0"/>
              </a:rPr>
              <a:t>Ở </a:t>
            </a:r>
            <a:r>
              <a:rPr lang="en-US" sz="1600" b="1" dirty="0" err="1">
                <a:solidFill>
                  <a:srgbClr val="0000FF"/>
                </a:solidFill>
                <a:latin typeface="Times New Roman" pitchFamily="18" charset="0"/>
                <a:cs typeface="Times New Roman" pitchFamily="18" charset="0"/>
              </a:rPr>
              <a:t>giữa</a:t>
            </a:r>
            <a:endParaRPr lang="en-US" sz="1600" b="1" dirty="0">
              <a:solidFill>
                <a:srgbClr val="0000FF"/>
              </a:solidFill>
              <a:latin typeface="Times New Roman" pitchFamily="18" charset="0"/>
              <a:cs typeface="Times New Roman" pitchFamily="18" charset="0"/>
            </a:endParaRPr>
          </a:p>
        </p:txBody>
      </p:sp>
      <p:sp>
        <p:nvSpPr>
          <p:cNvPr id="28" name="Text Box 59"/>
          <p:cNvSpPr txBox="1">
            <a:spLocks noChangeArrowheads="1"/>
          </p:cNvSpPr>
          <p:nvPr/>
        </p:nvSpPr>
        <p:spPr bwMode="auto">
          <a:xfrm>
            <a:off x="0" y="4995671"/>
            <a:ext cx="6575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dirty="0" err="1">
                <a:solidFill>
                  <a:srgbClr val="0000FF"/>
                </a:solidFill>
                <a:latin typeface="Times New Roman" pitchFamily="18" charset="0"/>
                <a:cs typeface="Times New Roman" pitchFamily="18" charset="0"/>
              </a:rPr>
              <a:t>Phía</a:t>
            </a:r>
            <a:endParaRPr lang="en-US" sz="1600" b="1" dirty="0">
              <a:solidFill>
                <a:srgbClr val="0000FF"/>
              </a:solidFill>
              <a:latin typeface="Times New Roman" pitchFamily="18" charset="0"/>
              <a:cs typeface="Times New Roman" pitchFamily="18" charset="0"/>
            </a:endParaRPr>
          </a:p>
          <a:p>
            <a:pPr algn="ctr"/>
            <a:r>
              <a:rPr lang="en-US" sz="1600" b="1" dirty="0">
                <a:solidFill>
                  <a:srgbClr val="0000FF"/>
                </a:solidFill>
                <a:latin typeface="Times New Roman" pitchFamily="18" charset="0"/>
                <a:cs typeface="Times New Roman" pitchFamily="18" charset="0"/>
              </a:rPr>
              <a:t> Nam</a:t>
            </a:r>
          </a:p>
        </p:txBody>
      </p:sp>
    </p:spTree>
    <p:extLst>
      <p:ext uri="{BB962C8B-B14F-4D97-AF65-F5344CB8AC3E}">
        <p14:creationId xmlns:p14="http://schemas.microsoft.com/office/powerpoint/2010/main" val="25060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764</Words>
  <Application>Microsoft Office PowerPoint</Application>
  <PresentationFormat>On-screen Show (4:3)</PresentationFormat>
  <Paragraphs>93</Paragraphs>
  <Slides>26</Slides>
  <Notes>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Vòi tưới nước trong nông nghiệp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Cuong</dc:creator>
  <cp:lastModifiedBy>Cuong</cp:lastModifiedBy>
  <cp:revision>134</cp:revision>
  <dcterms:created xsi:type="dcterms:W3CDTF">2014-10-13T13:19:02Z</dcterms:created>
  <dcterms:modified xsi:type="dcterms:W3CDTF">2014-10-28T13:25:44Z</dcterms:modified>
</cp:coreProperties>
</file>